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7"/>
  </p:notesMasterIdLst>
  <p:sldIdLst>
    <p:sldId id="271" r:id="rId2"/>
    <p:sldId id="274" r:id="rId3"/>
    <p:sldId id="269" r:id="rId4"/>
    <p:sldId id="256" r:id="rId5"/>
    <p:sldId id="260" r:id="rId6"/>
    <p:sldId id="257" r:id="rId7"/>
    <p:sldId id="258" r:id="rId8"/>
    <p:sldId id="262" r:id="rId9"/>
    <p:sldId id="259" r:id="rId10"/>
    <p:sldId id="263" r:id="rId11"/>
    <p:sldId id="265" r:id="rId12"/>
    <p:sldId id="266" r:id="rId13"/>
    <p:sldId id="267" r:id="rId14"/>
    <p:sldId id="268" r:id="rId15"/>
    <p:sldId id="273" r:id="rId16"/>
  </p:sldIdLst>
  <p:sldSz cx="9144000" cy="6858000" type="screen4x3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0FC26"/>
    <a:srgbClr val="F09EC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5" d="100"/>
          <a:sy n="75" d="100"/>
        </p:scale>
        <p:origin x="-1224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790553-6BAE-4797-AF2F-DC110E7350E4}" type="datetimeFigureOut">
              <a:rPr lang="es-CO" smtClean="0"/>
              <a:t>16/06/2017</a:t>
            </a:fld>
            <a:endParaRPr lang="es-CO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D9A6CB-8A20-496E-BC36-DC41A0D360A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7018739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21A0060-D2A6-4570-9275-EB76D65BAAFD}" type="slidenum">
              <a:rPr lang="es-ES_tradnl">
                <a:solidFill>
                  <a:prstClr val="black"/>
                </a:solidFill>
              </a:rPr>
              <a:pPr/>
              <a:t>11</a:t>
            </a:fld>
            <a:endParaRPr lang="es-ES_tradnl">
              <a:solidFill>
                <a:prstClr val="black"/>
              </a:solidFill>
            </a:endParaRPr>
          </a:p>
        </p:txBody>
      </p:sp>
      <p:sp>
        <p:nvSpPr>
          <p:cNvPr id="1099778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6175" y="687388"/>
            <a:ext cx="4568825" cy="3427412"/>
          </a:xfrm>
          <a:ln/>
        </p:spPr>
      </p:sp>
      <p:sp>
        <p:nvSpPr>
          <p:cNvPr id="1099779" name="2 Marcador de notas"/>
          <p:cNvSpPr>
            <a:spLocks noGrp="1"/>
          </p:cNvSpPr>
          <p:nvPr>
            <p:ph type="body" idx="1"/>
          </p:nvPr>
        </p:nvSpPr>
        <p:spPr>
          <a:xfrm>
            <a:off x="687082" y="4344609"/>
            <a:ext cx="5483838" cy="4113558"/>
          </a:xfrm>
        </p:spPr>
        <p:txBody>
          <a:bodyPr lIns="93141" tIns="46571" rIns="93141" bIns="46571"/>
          <a:lstStyle/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1099780" name="3 Marcador de número de diapositiva"/>
          <p:cNvSpPr txBox="1">
            <a:spLocks noGrp="1"/>
          </p:cNvSpPr>
          <p:nvPr/>
        </p:nvSpPr>
        <p:spPr bwMode="auto">
          <a:xfrm>
            <a:off x="3883854" y="8684829"/>
            <a:ext cx="2972546" cy="4577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141" tIns="46571" rIns="93141" bIns="46571" anchor="b"/>
          <a:lstStyle/>
          <a:p>
            <a:pPr algn="r" defTabSz="931504"/>
            <a:fld id="{B610659F-BAED-448A-9BC5-FC8E1D551249}" type="slidenum">
              <a:rPr lang="es-ES" sz="1200">
                <a:solidFill>
                  <a:prstClr val="black"/>
                </a:solidFill>
                <a:cs typeface="Arial" pitchFamily="34" charset="0"/>
              </a:rPr>
              <a:pPr algn="r" defTabSz="931504"/>
              <a:t>11</a:t>
            </a:fld>
            <a:endParaRPr lang="es-ES" sz="1200" dirty="0">
              <a:solidFill>
                <a:prstClr val="black"/>
              </a:solidFill>
              <a:cs typeface="Arial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3091378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95E331D-38DB-481C-890B-8C2204E130B3}" type="datetimeFigureOut">
              <a:rPr lang="es-CO" smtClean="0">
                <a:solidFill>
                  <a:prstClr val="black"/>
                </a:solidFill>
              </a:rPr>
              <a:pPr/>
              <a:t>16/06/2017</a:t>
            </a:fld>
            <a:endParaRPr lang="es-CO">
              <a:solidFill>
                <a:prstClr val="black"/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O">
              <a:solidFill>
                <a:prstClr val="black"/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B332C7E-D50F-4EBF-8F9C-D1E205023FA9}" type="slidenum">
              <a:rPr lang="es-CO" smtClean="0">
                <a:solidFill>
                  <a:prstClr val="black"/>
                </a:solidFill>
              </a:rPr>
              <a:pPr/>
              <a:t>‹Nº›</a:t>
            </a:fld>
            <a:endParaRPr lang="es-CO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15215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s-CO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95E331D-38DB-481C-890B-8C2204E130B3}" type="datetimeFigureOut">
              <a:rPr lang="es-CO" smtClean="0">
                <a:solidFill>
                  <a:prstClr val="black"/>
                </a:solidFill>
              </a:rPr>
              <a:pPr/>
              <a:t>16/06/2017</a:t>
            </a:fld>
            <a:endParaRPr lang="es-CO">
              <a:solidFill>
                <a:prstClr val="black"/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O" dirty="0">
              <a:solidFill>
                <a:prstClr val="black"/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B332C7E-D50F-4EBF-8F9C-D1E205023FA9}" type="slidenum">
              <a:rPr lang="es-CO" smtClean="0">
                <a:solidFill>
                  <a:prstClr val="black"/>
                </a:solidFill>
              </a:rPr>
              <a:pPr/>
              <a:t>‹Nº›</a:t>
            </a:fld>
            <a:endParaRPr lang="es-CO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48849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s-CO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95E331D-38DB-481C-890B-8C2204E130B3}" type="datetimeFigureOut">
              <a:rPr lang="es-CO" smtClean="0">
                <a:solidFill>
                  <a:prstClr val="black"/>
                </a:solidFill>
              </a:rPr>
              <a:pPr/>
              <a:t>16/06/2017</a:t>
            </a:fld>
            <a:endParaRPr lang="es-CO">
              <a:solidFill>
                <a:prstClr val="black"/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O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25511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95E331D-38DB-481C-890B-8C2204E130B3}" type="datetimeFigureOut">
              <a:rPr lang="es-CO" smtClean="0">
                <a:solidFill>
                  <a:prstClr val="black"/>
                </a:solidFill>
              </a:rPr>
              <a:pPr/>
              <a:t>16/06/2017</a:t>
            </a:fld>
            <a:endParaRPr lang="es-CO">
              <a:solidFill>
                <a:prstClr val="black"/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O">
              <a:solidFill>
                <a:prstClr val="black"/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B332C7E-D50F-4EBF-8F9C-D1E205023FA9}" type="slidenum">
              <a:rPr lang="es-CO" smtClean="0">
                <a:solidFill>
                  <a:prstClr val="black"/>
                </a:solidFill>
              </a:rPr>
              <a:pPr/>
              <a:t>‹Nº›</a:t>
            </a:fld>
            <a:endParaRPr lang="es-CO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02466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95E331D-38DB-481C-890B-8C2204E130B3}" type="datetimeFigureOut">
              <a:rPr lang="es-CO" smtClean="0">
                <a:solidFill>
                  <a:prstClr val="black"/>
                </a:solidFill>
              </a:rPr>
              <a:pPr/>
              <a:t>16/06/2017</a:t>
            </a:fld>
            <a:endParaRPr lang="es-CO">
              <a:solidFill>
                <a:prstClr val="black"/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O">
              <a:solidFill>
                <a:prstClr val="black"/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B332C7E-D50F-4EBF-8F9C-D1E205023FA9}" type="slidenum">
              <a:rPr lang="es-CO" smtClean="0">
                <a:solidFill>
                  <a:prstClr val="black"/>
                </a:solidFill>
              </a:rPr>
              <a:pPr/>
              <a:t>‹Nº›</a:t>
            </a:fld>
            <a:endParaRPr lang="es-CO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08353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95E331D-38DB-481C-890B-8C2204E130B3}" type="datetimeFigureOut">
              <a:rPr lang="es-CO" smtClean="0">
                <a:solidFill>
                  <a:prstClr val="black"/>
                </a:solidFill>
              </a:rPr>
              <a:pPr/>
              <a:t>16/06/2017</a:t>
            </a:fld>
            <a:endParaRPr lang="es-CO">
              <a:solidFill>
                <a:prstClr val="black"/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O">
              <a:solidFill>
                <a:prstClr val="black"/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B332C7E-D50F-4EBF-8F9C-D1E205023FA9}" type="slidenum">
              <a:rPr lang="es-CO" smtClean="0">
                <a:solidFill>
                  <a:prstClr val="black"/>
                </a:solidFill>
              </a:rPr>
              <a:pPr/>
              <a:t>‹Nº›</a:t>
            </a:fld>
            <a:endParaRPr lang="es-CO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19686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95E331D-38DB-481C-890B-8C2204E130B3}" type="datetimeFigureOut">
              <a:rPr lang="es-CO" smtClean="0">
                <a:solidFill>
                  <a:prstClr val="black"/>
                </a:solidFill>
              </a:rPr>
              <a:pPr/>
              <a:t>16/06/2017</a:t>
            </a:fld>
            <a:endParaRPr lang="es-CO">
              <a:solidFill>
                <a:prstClr val="black"/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O">
              <a:solidFill>
                <a:prstClr val="black"/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B332C7E-D50F-4EBF-8F9C-D1E205023FA9}" type="slidenum">
              <a:rPr lang="es-CO" smtClean="0">
                <a:solidFill>
                  <a:prstClr val="black"/>
                </a:solidFill>
              </a:rPr>
              <a:pPr/>
              <a:t>‹Nº›</a:t>
            </a:fld>
            <a:endParaRPr lang="es-CO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66359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95E331D-38DB-481C-890B-8C2204E130B3}" type="datetimeFigureOut">
              <a:rPr lang="es-CO" smtClean="0">
                <a:solidFill>
                  <a:prstClr val="black"/>
                </a:solidFill>
              </a:rPr>
              <a:pPr/>
              <a:t>16/06/2017</a:t>
            </a:fld>
            <a:endParaRPr lang="es-CO">
              <a:solidFill>
                <a:prstClr val="black"/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O">
              <a:solidFill>
                <a:prstClr val="black"/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B332C7E-D50F-4EBF-8F9C-D1E205023FA9}" type="slidenum">
              <a:rPr lang="es-CO" smtClean="0">
                <a:solidFill>
                  <a:prstClr val="black"/>
                </a:solidFill>
              </a:rPr>
              <a:pPr/>
              <a:t>‹Nº›</a:t>
            </a:fld>
            <a:endParaRPr lang="es-CO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71726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95E331D-38DB-481C-890B-8C2204E130B3}" type="datetimeFigureOut">
              <a:rPr lang="es-CO" smtClean="0">
                <a:solidFill>
                  <a:prstClr val="black"/>
                </a:solidFill>
              </a:rPr>
              <a:pPr/>
              <a:t>16/06/2017</a:t>
            </a:fld>
            <a:endParaRPr lang="es-CO">
              <a:solidFill>
                <a:prstClr val="black"/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O">
              <a:solidFill>
                <a:prstClr val="black"/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B332C7E-D50F-4EBF-8F9C-D1E205023FA9}" type="slidenum">
              <a:rPr lang="es-CO" smtClean="0">
                <a:solidFill>
                  <a:prstClr val="black"/>
                </a:solidFill>
              </a:rPr>
              <a:pPr/>
              <a:t>‹Nº›</a:t>
            </a:fld>
            <a:endParaRPr lang="es-CO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91874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95E331D-38DB-481C-890B-8C2204E130B3}" type="datetimeFigureOut">
              <a:rPr lang="es-CO" smtClean="0">
                <a:solidFill>
                  <a:prstClr val="black"/>
                </a:solidFill>
              </a:rPr>
              <a:pPr/>
              <a:t>16/06/2017</a:t>
            </a:fld>
            <a:endParaRPr lang="es-CO">
              <a:solidFill>
                <a:prstClr val="black"/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O">
              <a:solidFill>
                <a:prstClr val="black"/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B332C7E-D50F-4EBF-8F9C-D1E205023FA9}" type="slidenum">
              <a:rPr lang="es-CO" smtClean="0">
                <a:solidFill>
                  <a:prstClr val="black"/>
                </a:solidFill>
              </a:rPr>
              <a:pPr/>
              <a:t>‹Nº›</a:t>
            </a:fld>
            <a:endParaRPr lang="es-CO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24368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11 Imagen"/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4" t="31111" r="5568" b="54444"/>
          <a:stretch/>
        </p:blipFill>
        <p:spPr>
          <a:xfrm>
            <a:off x="5308092" y="6369856"/>
            <a:ext cx="3512380" cy="454338"/>
          </a:xfrm>
          <a:prstGeom prst="rect">
            <a:avLst/>
          </a:prstGeom>
        </p:spPr>
      </p:pic>
      <p:sp>
        <p:nvSpPr>
          <p:cNvPr id="8" name="7 CuadroTexto"/>
          <p:cNvSpPr txBox="1"/>
          <p:nvPr userDrawn="1"/>
        </p:nvSpPr>
        <p:spPr>
          <a:xfrm>
            <a:off x="4857750" y="198165"/>
            <a:ext cx="32403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200" b="1" dirty="0" smtClean="0">
                <a:solidFill>
                  <a:srgbClr val="006600"/>
                </a:solidFill>
              </a:rPr>
              <a:t>Veintiún años al frente de la Ruta al Futuro…</a:t>
            </a:r>
            <a:endParaRPr lang="es-CO" sz="1200" b="1" dirty="0">
              <a:solidFill>
                <a:srgbClr val="006600"/>
              </a:solidFill>
            </a:endParaRPr>
          </a:p>
        </p:txBody>
      </p:sp>
      <p:pic>
        <p:nvPicPr>
          <p:cNvPr id="9" name="8 Imagen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1802" y="44624"/>
            <a:ext cx="648334" cy="376356"/>
          </a:xfrm>
          <a:prstGeom prst="rect">
            <a:avLst/>
          </a:prstGeom>
        </p:spPr>
      </p:pic>
      <p:sp>
        <p:nvSpPr>
          <p:cNvPr id="10" name="9 CuadroTexto"/>
          <p:cNvSpPr txBox="1"/>
          <p:nvPr userDrawn="1"/>
        </p:nvSpPr>
        <p:spPr>
          <a:xfrm>
            <a:off x="323528" y="475164"/>
            <a:ext cx="8496944" cy="5909310"/>
          </a:xfrm>
          <a:prstGeom prst="rect">
            <a:avLst/>
          </a:prstGeom>
          <a:noFill/>
          <a:ln w="6350">
            <a:solidFill>
              <a:srgbClr val="006600"/>
            </a:solidFill>
          </a:ln>
        </p:spPr>
        <p:txBody>
          <a:bodyPr wrap="square" rtlCol="0">
            <a:spAutoFit/>
          </a:bodyPr>
          <a:lstStyle/>
          <a:p>
            <a:endParaRPr lang="es-CO" dirty="0" smtClean="0">
              <a:solidFill>
                <a:prstClr val="black"/>
              </a:solidFill>
            </a:endParaRPr>
          </a:p>
          <a:p>
            <a:endParaRPr lang="es-CO" dirty="0" smtClean="0">
              <a:solidFill>
                <a:prstClr val="black"/>
              </a:solidFill>
            </a:endParaRPr>
          </a:p>
          <a:p>
            <a:endParaRPr lang="es-CO" dirty="0" smtClean="0">
              <a:solidFill>
                <a:prstClr val="black"/>
              </a:solidFill>
            </a:endParaRPr>
          </a:p>
          <a:p>
            <a:endParaRPr lang="es-CO" dirty="0" smtClean="0">
              <a:solidFill>
                <a:prstClr val="black"/>
              </a:solidFill>
            </a:endParaRPr>
          </a:p>
          <a:p>
            <a:endParaRPr lang="es-CO" dirty="0" smtClean="0">
              <a:solidFill>
                <a:prstClr val="black"/>
              </a:solidFill>
            </a:endParaRPr>
          </a:p>
          <a:p>
            <a:endParaRPr lang="es-CO" dirty="0" smtClean="0">
              <a:solidFill>
                <a:prstClr val="black"/>
              </a:solidFill>
            </a:endParaRPr>
          </a:p>
          <a:p>
            <a:endParaRPr lang="es-CO" dirty="0" smtClean="0">
              <a:solidFill>
                <a:prstClr val="black"/>
              </a:solidFill>
            </a:endParaRPr>
          </a:p>
          <a:p>
            <a:endParaRPr lang="es-CO" dirty="0" smtClean="0">
              <a:solidFill>
                <a:prstClr val="black"/>
              </a:solidFill>
            </a:endParaRPr>
          </a:p>
          <a:p>
            <a:endParaRPr lang="es-CO" dirty="0" smtClean="0">
              <a:solidFill>
                <a:prstClr val="black"/>
              </a:solidFill>
            </a:endParaRPr>
          </a:p>
          <a:p>
            <a:endParaRPr lang="es-CO" dirty="0" smtClean="0">
              <a:solidFill>
                <a:prstClr val="black"/>
              </a:solidFill>
            </a:endParaRPr>
          </a:p>
          <a:p>
            <a:endParaRPr lang="es-CO" dirty="0" smtClean="0">
              <a:solidFill>
                <a:prstClr val="black"/>
              </a:solidFill>
            </a:endParaRPr>
          </a:p>
          <a:p>
            <a:endParaRPr lang="es-CO" dirty="0" smtClean="0">
              <a:solidFill>
                <a:prstClr val="black"/>
              </a:solidFill>
            </a:endParaRPr>
          </a:p>
          <a:p>
            <a:endParaRPr lang="es-CO" dirty="0" smtClean="0">
              <a:solidFill>
                <a:prstClr val="black"/>
              </a:solidFill>
            </a:endParaRPr>
          </a:p>
          <a:p>
            <a:endParaRPr lang="es-CO" dirty="0" smtClean="0">
              <a:solidFill>
                <a:prstClr val="black"/>
              </a:solidFill>
            </a:endParaRPr>
          </a:p>
          <a:p>
            <a:endParaRPr lang="es-CO" dirty="0" smtClean="0">
              <a:solidFill>
                <a:prstClr val="black"/>
              </a:solidFill>
            </a:endParaRPr>
          </a:p>
          <a:p>
            <a:endParaRPr lang="es-CO" dirty="0" smtClean="0">
              <a:solidFill>
                <a:prstClr val="black"/>
              </a:solidFill>
            </a:endParaRPr>
          </a:p>
          <a:p>
            <a:endParaRPr lang="es-CO" dirty="0" smtClean="0">
              <a:solidFill>
                <a:prstClr val="black"/>
              </a:solidFill>
            </a:endParaRPr>
          </a:p>
          <a:p>
            <a:endParaRPr lang="es-CO" dirty="0" smtClean="0">
              <a:solidFill>
                <a:prstClr val="black"/>
              </a:solidFill>
            </a:endParaRPr>
          </a:p>
          <a:p>
            <a:endParaRPr lang="es-CO" dirty="0" smtClean="0">
              <a:solidFill>
                <a:prstClr val="black"/>
              </a:solidFill>
            </a:endParaRPr>
          </a:p>
          <a:p>
            <a:endParaRPr lang="es-CO" dirty="0" smtClean="0">
              <a:solidFill>
                <a:prstClr val="black"/>
              </a:solidFill>
            </a:endParaRPr>
          </a:p>
          <a:p>
            <a:endParaRPr lang="es-CO" dirty="0">
              <a:solidFill>
                <a:prstClr val="black"/>
              </a:solidFill>
            </a:endParaRPr>
          </a:p>
        </p:txBody>
      </p:sp>
      <p:sp>
        <p:nvSpPr>
          <p:cNvPr id="11" name="10 CuadroTexto"/>
          <p:cNvSpPr txBox="1"/>
          <p:nvPr userDrawn="1"/>
        </p:nvSpPr>
        <p:spPr>
          <a:xfrm>
            <a:off x="395536" y="6464369"/>
            <a:ext cx="20162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200" b="1" dirty="0" smtClean="0">
                <a:solidFill>
                  <a:srgbClr val="006600"/>
                </a:solidFill>
              </a:rPr>
              <a:t>!86 kilómetros de ventajas!</a:t>
            </a:r>
            <a:endParaRPr lang="es-CO" sz="1200" b="1" dirty="0">
              <a:solidFill>
                <a:srgbClr val="00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71515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.co/url?sa=i&amp;rct=j&amp;q=&amp;esrc=s&amp;frm=1&amp;source=images&amp;cd=&amp;cad=rja&amp;uact=8&amp;docid=rT30L-zmZo7SeM&amp;tbnid=19NY1rM7-xnGJM:&amp;ved=0CAUQjRw&amp;url=http://208.109.189.23:221/telepeaje/telepeaje/Principal.asp&amp;ei=xrKTU7WrGtDNsQT-44KoBQ&amp;bvm=bv.68445247,d.cWc&amp;psig=AFQjCNFTW5uSHecqikTOFmCC4vVPWy7PWw&amp;ust=1402274871249499" TargetMode="External"/><Relationship Id="rId2" Type="http://schemas.openxmlformats.org/officeDocument/2006/relationships/hyperlink" Target="http://www.google.com.co/url?sa=i&amp;rct=j&amp;q=&amp;esrc=s&amp;frm=1&amp;source=images&amp;cd=&amp;cad=rja&amp;uact=8&amp;docid=dS99BzJxYa5a9M&amp;tbnid=Qa_G8OPufIwZPM:&amp;ved=0CAUQjRw&amp;url=http://www.coviandes.com/&amp;ei=cLCTU7u4B8nMsQTRu4CQDQ&amp;bvm=bv.68445247,d.cWc&amp;psig=AFQjCNFjNAKc962YccPNJe1-Na7jvciWGA&amp;ust=1402274273025236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.co/url?sa=i&amp;rct=j&amp;q=&amp;esrc=s&amp;frm=1&amp;source=images&amp;cd=&amp;cad=rja&amp;uact=8&amp;docid=dS99BzJxYa5a9M&amp;tbnid=Qa_G8OPufIwZPM:&amp;ved=0CAUQjRw&amp;url=http://www.coviandes.com/&amp;ei=cLCTU7u4B8nMsQTRu4CQDQ&amp;bvm=bv.68445247,d.cWc&amp;psig=AFQjCNFjNAKc962YccPNJe1-Na7jvciWGA&amp;ust=1402274273025236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www.google.com.co/url?sa=i&amp;rct=j&amp;q=&amp;esrc=s&amp;frm=1&amp;source=images&amp;cd=&amp;cad=rja&amp;uact=8&amp;docid=rT30L-zmZo7SeM&amp;tbnid=19NY1rM7-xnGJM:&amp;ved=0CAUQjRw&amp;url=http://208.109.189.23:221/telepeaje/telepeaje/Principal.asp&amp;ei=xrKTU7WrGtDNsQT-44KoBQ&amp;bvm=bv.68445247,d.cWc&amp;psig=AFQjCNFTW5uSHecqikTOFmCC4vVPWy7PWw&amp;ust=1402274871249499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8975" y="1254125"/>
            <a:ext cx="7772400" cy="1440160"/>
          </a:xfrm>
        </p:spPr>
        <p:txBody>
          <a:bodyPr>
            <a:normAutofit/>
          </a:bodyPr>
          <a:lstStyle/>
          <a:p>
            <a:r>
              <a:rPr lang="es-CO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SOCIALIZACIÓN MOVILIDAD LOCAL QUETAME</a:t>
            </a:r>
            <a:endParaRPr lang="es-CO" sz="5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AutoShape 4" descr="data:image/jpeg;base64,/9j/4AAQSkZJRgABAQAAAQABAAD/2wCEAAkGBxQSEhUUExEWFRUXFRUWFxYXFxsbGhoXGhQXFhgcHB4fHyogHRolHxgWIjEhJiorLi4uFx8zODMsNygtMSwBCgoKDg0OGxAQGy8kICQtLCwsLCwsLCwsLCwsNCwsLCwvLCwsLCwsLCwsLCwsLCwsLCwsLCwsLCwsLCwsLCwsLP/AABEIAFoBdgMBEQACEQEDEQH/xAAcAAEAAQUBAQAAAAAAAAAAAAAABwIDBAUGAQj/xABGEAACAQMBBAcDCQUGBQUAAAABAgMABBESBQYhMQcTIkFRYXEUkbEyQlJUYoGSodEXIzNywRUkU4KTsjRD0uHwFnOis9P/xAAaAQEAAwEBAQAAAAAAAAAAAAAAAQMEAgUG/8QANREAAgECBQEFBgYCAwEAAAAAAAECAxEEEiExQVEFE2FxgSIyUpGh8BUjscHR4RRCJNLxQ//aAAwDAQACEQMRAD8AnGgFAKAUAoBQCgPKA4bfPfnqG6m30tID23PFV+yB3t4+FU1KmXRbnkYztLJLJS16v9jlv2h3v0o/wCqe+mYvxWv4fI9/aHe/Sj/AKd9Mfitfw+R1u5W+vtJ6qfCy/NI4Bx4Y7mHh31fTqZtHub8F2h3ryVN+DtatPVFAKAUAoBQCgFAKAUAoBQCgFAKAUAoBQCgFAKAUAoBQCgFAKAUAoBQCgFAKAUAoBQCgFAKAUAoDw0BwG/e+mjVb27dviJJAfk92lfteJ7vhTUqW0R4uP7QtenSfm/2RGNZTwxQCgPQccRzoCUtxt8xNiC4bEvAI55P5H7fxrXTqZtHue9gO0FK1Oo9eH1/v9Tu6tPYFAKAUAoBQCgFAKAUAoBQCgFAKAUAoBQCgFAKAUAoBQCgFAKAUAoBQCgFAKAUAoBQCgFAKA8NAR7v1vpo1W9s3a4iSQH5PcVX7Xie74U1KttEeJ2hj7XpU/V/sRpWU8QUAoBQACgsZVvs6Z/kQyNx+ajHj9wqcsuh3GlOfupslfcna9y69VdQSqyjsysjAMPBsj5Xn3/HXTlJrVH0GAr1X7FWL8G0/r4/fn1uasPTFAKAUAoBQCgFAKAUAoBQCgLVxcpGMu6oPFiAPzocynGKvJ2LFvtWCQ4SeJz4LIpP5GoUk9jmNanJ2Ul8zMqSwsXN5HGMySIg+0wX40ucSqRh7zS8yi22jFIcRzRufBXVvgahNPYiNWEnaMk/UyqksFAKAUAoBQCgFAKAUAoBQCgFAKAUAoBQCgPM0BHe/e+mnNvbNx4iSQHl9lT4+JqipVtojxMfj/wD5035v+CNqzHiACgOh2TuXdz4Ii6tT86Ts+4cz7qsjSkzZRwFapxZeJ1ez+jKMcZp2byjAUe85z7hVqoLk9CHZEbe3L5f3/BfMOybeTqljE82QDHGrTuvmwGdA9cVqhhHbNay6vT9TXHB4aGijf6nSvZvpU2yxQEjiXi1MB5BWUZ+80ioLfXyNXdpaxSXoajau+dpYgrcXvWyd6KFLjy0oBp/zGroYapV1jGyDmo7u5HG2elpCT7NYJ/PcEufwg8PxV6FPAO3ty+RS6y4R0nRx0n+1P7PeFEmY/u3HZV88kI7n8PH1558VgsizQ25O6da+jJQrzjQKAUAoBQCgFAKAUAoBQGl3t217JbNIMFz2UB5ajyJ8hz+6uJyyxuZcXiO4pOXPBD1tDPf3AXUXkcntMeAA4n0ArIk5s+biqmJqWvdsx9q7Pa3leJyCyHBI5cs1Eo2dmV1qbpTcHwdbs/fOWLZ5GvVKZGjjY8SECqST4kasD1HhVqqtQ8T0qePnDDb63svI5zZOzJr+cqranILM7k8h4n+lVxi5sw0aNTE1LLflswrqBoJWQnDxsRlTyIPMGoasyqcZU5uPKJC2V0oWkcKJdSt14XDgIxzgkA8BjJGDXp4bD1a0FKKPpcJiVOipSepbu+mayX5Ec8nooX/cRWyPZtV7tIveIgjSXfTcf+VYj1eX+gT+tXx7L+KX0OHiV0NfH0v3ssioqWsWpgup9WFyebMXwAPSrX2bSirtt/fkcrESbsdJtLfKIQiX+3FbTkPFDFH1kjeEYPFRn5zBhWOFF5svd+V2/qXt6XuRjd79X8hObyUAk4AYDAzwGQBn1r2YYOil7qMcq03ya87fuyf+Muc+U8n9Gq5UKS/1XyRCqT6nq7fuwc+2XGR4zSfAtXXcUn/qvkiHVn1Ok2D0oX1uw1ydemeKyDjjyYcQfXNZqvZtCotFZ+B3HESW5PmyNoLcQRTpkLKiyKDzwwBGffXzVWm6c3B8OxvTurmZXBIoBQCgFAKAUAoDwmgI43631529s3iJJAfeqn4ms9Wrwjw8fj7/AJdN+b/gjms54p0m7G58132v4cX02HP+Ud/ryq2FJy14NuFwNSvrsupKGwt17e1A6uPL/wCI/Fv+33YrTGCjse9QwdKj7q16ssb274W2z0zM+XI7ES8Xb0HcPM8K00cPOs7R+ZolNR3MDdW72jd/vrmOO2t2HYt9BaUqfpsTwz4ac+ld1o0afsw1fXgiOaWr2N1ez2uz4XlYRwxqMsVULk9wAHNjyAqmKnVkorVnTyxVyDN8+k+5vCyQk28HIBT+8YeLMOXoPzr2aGBhT1lq/oZJ1m9jgq3FQoD0GgJs6LekrrdNpeOBJwWKUnGvuCP9vwPfnHPn4+MweX26e3KNNKrfRks15hpFAKAUAoBQCgFAKAUBrNubChu1VZgxCkkAMRxxjurmUFLcor4eFZJTNFPYWOyszgEOVZVUuSWzjgAfQce6q8sKepllTw+D/MW/nuRVf3TTyvIwy0jE4HiTwA+FZm7u589Um6k3J7svbYtTC4iPNFGofbYam+8ZC/5RUyVtDqtDu3k6b+f3od10TWwWOeY+ITPko1H4irqC0bPW7IjaMp+hHl9P1kjv9J2b3kmqG7u54tSWabl1Zxu1X1TufDA9wAr6rs2GWhH73Paw0ctGKKbK1eV1jjRndjhVUZJNehKSirvYuSbdkdvs3o0eSXqGvIFnUBpYlDOY14fLYdlWwfkk1hl2hGKuou3U0LD9WXN1twYbk3Uslyws4C6rONKdYVGWOWBAQd540rY6UIxSXtPjoI0Fd32NltfcO1ENnBbLI13cuG6yQkFYQCXdk4BUwRjIzxA51VTx087lP3VwuvmdyoxtZGVu91MN+bO2ija1tkka9uZUVmkIQ57R4KoYgADHJu4ceK0pzpd7N6v3UjqKinlSMncCwRFkVIeqvete4WGdDGZLbJ6tVJUlU5ZIBORg8DTF1JSytu8bJXWuvPqTCKV7bkZb0bWkurqSWWNI2zo0IOyujs4z3ngcnvr2MJS7ukknfkx1pZpGqFayomncXpMs4rKGCdmjkhQRnslgQvZVgR4gDh3HNfN4vB1JVpSjqm2ehCtGyubW76XtnoOwZZD4KmPzbAqqPZ1Z72RLrwRzW0+mxzkW9mo8Glcn3quP91aqfZS/3l8vv9iqWJ6I0M3S3tFjwaJPJYv+omtcey6Hj8yv/JmbvdLerbV/JpiZNAPblaEBF+8cz5Dj6VTiMLg6EbyvfpfUsp1Ks9iYrRGVFDuHcDtMF0gnyHcK8OTTeisjUi9XJIoDwmgI036311Zgtm4cQ8oPP7Knw8TWerV4ieDju0M3sUnpy+v9Ee1nPHO03A3SFyevmB6pT2V+mRz/AMo/M1fSp31Z6fZ+C7155+6vr/RLCKAMAYA5AVpPokraI53fvepNnWxlIDSMdMUZONTYzx+yOZq/D0HWnl45OZzyo1vR9tiTaUTXNxawIurTGQuWbT8pst3A8B5g1ZiqcaMskZPxOYPNq0dqayFpBHTvtd3u47bOI4ow+PF3zxPoAAPU+Ne12bTSg58tmSu9bEZV6JnFCRQHlAKAmnot6Stem0vXGvgsUzHGruCOfpeB7+A58/IxmCt7dNea/c00qvDJdryzSKAUAoBQCgFAKAUBoN7d5kso/pSsDoTP5nwWuJzUUZMXi44ePVvZEQ3NxPez5OqSVzgAD8gO5R/3rI25M+alKpiKl92yTN0NyUtsSzYebmPop6eLefurTCko6vc97B9nxo+3PWX6EX7buDJcTOfnSOf/AJHFZZO7bPBxEs1WT8Tv9lf3XYkj57UquR6yYjXH3YNaE8tI9eiu5wLb5v8AXQjF2wCTyAJ91Z4xcmork8NK7scXr1Et4kmvtaMMsbH0NsqUehLHRhszGzbu4t5IkuyTEskjACFMLls9xwzN4HSPOvPx1T82MJe7v5muhH2brc6PYOwIU2Z1dreKWu5NM12T23y5STq/tHBVfDOo1kqVW6l5LRbIuitDSbx7wWkd3abMjdY7C3dTcMDlWZcuqMRzXUF1ebeRq+lRnOEqr1fH3+hzKcU1EyZukuxh2i8iK8yOgV7gDOnSBojiHD93nUSe9n8OURwVadL9g6sVKxxu1N5y+YtnWrxQtN10hIZ5J5A+sa8co8/NFbaWF5rPZWXgVSqfAjb3O3tpzSPNBsh4riVBG9z1U7NoAAxHr7CcvP38a4WHoxWWVVZVra6OnOW6icyNxNonj7FMfM4z+ZzXoRxmHirZ0ZnRm9bGBf7vXUAzNaTRj6TRtp/FjH51ohXpT92SfqcOnJbo09US95+YPRUogqrtEGy2A9sJ1N2sjQg9pY8An1z83xxxpVVRwfd2v4nUMt/aPpbdW/tZrdTZFOqXshVGNB8GXmD6+tfLYinVhN97uejBxa9k3FUHYoDwmgIx363015gtm7HESSD532VP0fE9/wAaKtXhHz+Px+f8um9OX1/r9fLfgKzHkl2ztzJIka83ZUHqxAHxqUrux1CLlJRXOh9A2NqsUaxoMKihR6CtyVtD7GnBQiorZGRUnZEXTHu3fXtzF7PbNJFHEQCGQDWzEt8pgeSp7q9TAVqVODzOzZnqwlJ6Eg7k7Pa3sbeJ00OkahlOMhuZzjhnNYcRNTquSLaatGxvKpOyJem7dF5Qt7CpYomiZQMnQCSrj0yQfLHhXp9n4hR/LlzsZ61O+qITr2DKe0AoBQCgPKAmXot6Ss6bS9fjwWGZjz7gjnx8G7+R8/JxmC/3p+qNNKrwyYc15RpFAKAUAoBQCgKZHCgknAAJJ8hxoQ3ZXZAm8O1TdXDyk8zhR4IPkj/zxNYJTzO58jiazrVHNljZ+0pYGLRSFGIwSOeKhStszmlWnSd4Ox0G723rye5hiNzIQ0ihhn5o4t3fRBqyE5OSVzZh8ViKtWMMz1f05NHtzZ7W88kbqQQxxnvXPAjxGK5kmnqY69J0qjizJvt5JpbaO2bSI48AYBydIwNRz3eQFHNtZS2pi6k6SpPZFv8A9EX13ATDGoDHGZG0ZXvIGOI7s1swKjGopz42NWAwc5SVSS0Wxix9D+0fCAesp/ote+u0KK6/L+z1v8eRsrXoUuW/iXMSA4yAGbPwqqfaNN/63Oo0JLk3lt0IwYAmu5WA46UVVGfLVq+FUvtF3uoosVG3Jvdn9E2zYsZheQjvkkb4Lhfyqp9oVnonbyRPcx5Oisd1bKH+HaQr6Rr+lUSxFWW8mdqK6G1iiVRhVCjwAxVTbe50V1AFAWrtco4xnKtw+41K3B8hMMEg8CCcjw419NSu4pvc82e4FXI4L0ELOcIrMfBQT8K6uluLNmyj3ZvWGRY3JHiIJMf7af5FFbzXzRPdy6G73SvbzZVysr286REhZleJ1DJ3niOY5g+VVYmFHE03FSTfGq3LKbnTeqPoyCUOoZTlWAII7wRkV8s007M9AqJqARdv1vp1uYLdv3fEPIPn+S/Z8+/0556lXiJ89j8f3n5dN6cvr/X6nB1nPKFAZ+wZglzAzHCrNGSfAaxk11B2kiyi0qkW9k0/kyfhW4+yPaA5vfveCawt+vitxOqsOsBcrpU/O4KcjPP1q/D0o1Z5W7HE5ZVc0nR/0kptGRoZIhBKAGQB9QcfOwSB2hw4eBq7E4J0UpJ3RzCqpOx32axFoIoCL99+iSOctNZkQyHJMR/hseeR9An3eVejh8fKCyz1X1KJ0b6ohvbWw7i0fRcQPEe7UOyf5WHBvuNevTqwqK8Xcyyi47mvrs5FCRQCgPKAmHot6SsabS9fwWGZvcEc/BvuNeVjMF/vTXmjTSq8MmUV5JpFAKAUAoBQHjDIwRkHuoCx7DF/hJ+EfpUWRzkj0HsMX+En4R+lLIZI9CqO0jU5EagjvCgGlkFFLgovLCKUYljRx9pQfjRpMidOE1aSuYsOwrWM6lt4lPjoUVChFbIrWHoxd1FfIyre7DNKuMdUwUnuOY1fI8sN+VSmWRmm2un/AKU7OvhKgfGkMTpBIJI7jw5Z8KJ3Ipzzq5k9YOeRj1qTu6LK3iGRo89pUVz4aWLAf7T+VRc5U05ZebX+/kX1YHiDmpOywl4pdk+iqMTkY7RcfloPvqL6nKmszQvrsRRtIRkKM8O+jdlcic1GOYvhhnGePhUnZqrjbOhpR1TFImRXcEcNSo2QOZADj3GucxRKvZvTZq/rb+TZyShQSTwGfy510XN2NTNseyugryW8MmsBhqRSSDxruFacfdk0crLJJluLcywU5WxtwfKJf0qx4ms95P5k5I9DbW1nHGMRxqn8qgfCqXJvdk2L9QSeEZ4GgCKAAAAAOAA5Cl7g1G8eypLmPq1nMSnOvC5LDuGc8B8a5km1ZGXFUJVo5VKy58Tkv2XL9ZP4B+tU9wup5/4OviH7Ll+sn8A/WnceI/B18Q/Zcv1k/gH607jxH4RH4h+y5frJ/AP1p3HiPwhfEd7YRMkaK762VQC2MZwMZrQetSi4xUW72MihYW54VdSrKGVgQQeIIIwQalNp3RDVyLn6GkWbrbe8khw+qMBclOOQA2cnHn9+a9FdotxtKN+pT3Ot0SbYRuqKJXDuBguF06vPGeBrzpNN6IuV0tTIqCRQFi8s45VKSRq6nmrAEe41MZOLuiGk9yP9udD1lMdUDPbnwU6k/C3EfcQPKt1PtGrHSWpVKjF7Gn/Yen11v9MfrVv4m/hOe4Q/Yen11v8ATH60/E38I7hD9h6fXW/0x+tPxN/CO4Q/Yen11v8ATH60/E38I7hD9h6fXW/0x+tPxN/CO4RIu6uyZbSEQy3JuAvBGZcMF+iTntY7jzrBWqRnLMlYuhFo3VVHQoBQCgFAKAUAoBQCgNLvLGWCfu9Q7fHq2l05XAwg7z3MeArmRmxKulp14v8AQo3bgbTLrRhqEPywQTi2iVufmCPuNRBdSMOnZ3W9t/JGuh2O3V9mHS4s2CHTjTMScejfJ41yo/oVdw8mi1y6ef8AIstnFpIyYiY+sXUDCY1ysEoyVJJ5lAWPA8OdSl9/MiFK8lppfXS3D/pXMM7NlBfTEwJto1B0E8EunLr69XpGnIyMAVxld/Q4dKV3ZcLjpJ3Xy45NzZWr+zXIQMC/WdWNHVcTEFyqk5UFgeeOOT31Yk7MvhB91NRW97aW446a/wAmDNbE6jFA8cebbUDCe0F6zV+74FgCUyBzxnj3826Fbju4xaXs8efHPBnC1b2F0Ctk6yq6dJwZSwAXJIGOS8wMCumnlLYwfcWS9PXoWbSNheA9UyjXPqIifiDxUtKeDZxkAcF4DmKLc4gmq23L4f1f30PNobMZmunxJkSxOigtokCRQkjTyYZBH3VDW7FSi5Ob13T87JcFDwMzrGYnP95unOY20aHhm0nVjSc6gOfM4qLceL/chpuSjZ+9J7aapmIIDrQrbsmmW2Oeok1FV0CQ6jwjUdsaQMni3Js08irL7aajbWPDv4+XOnrydtVp6goBQCgFAR90gdIhspktbaETXDaeBzpUscIuBxZj4ZFbsLhFUi5zdkUzqWdkWlvd4yP+GsB5Etkev73FTlwfWX36E5p9Cje/pFlsFggMCSXrxq0iqT1aM3AAAZZiTyGfvpQwcarcr2j9TmVRx05LM+294Y4+ueytSoGpkXOsKOJ4dceOPDJ8q6VLBt5VJ/foS5Ttexf3d6RpL+3mMMSpcwqJGjbLK8feUIIOR4H86oxmFlQV46lNWvNU3KC1XU6XcveL22Es2BKhw6ry48VIBJOD8QaxU55kRgsV/kQu91ua7ereyWK4S2tUSSQ/KDAni3yQMMMd5JPiK5nN3UY7mfF46dOqqdJJv9/mW9696bi0nhiAibWiFyUb5RcqdPb4Dh35qJzakkRjcZVw7UVZ6dHv8zq9r7RS3ieV/kqM+p7gPMmrW7K56NaqqUHN8HG7q79STTiK5REEg/dlQw7XcDljkHuPjVUKrbs/Q8vC9pSnUUKllf8AU2XSVvJLs+066AIX6xVxICVwc54Bgc/fW/C0Y1p5ZHq1JZVc0nRz0jteyGC7VIpmGqIqGVZFxyAYntczz4j0q7FYNU1mhqufA5hVu7MbP36uX2vPZFYuqjEpUhW19hAwydeOZ8KSwsFQVTW7sM7zWNHurv3tnaAf2aCyPVhdWpXX5WcY/e8eRq6thcNStnb1++hEaknsi9f9Iu0rCdE2jZwiNuTRahlQRqKtrYEjPyTg1EcHRqxbpSd/Eh1XF6o32/3SOtj1SQRiaWVBIuSQqoxwhOOJJ44Hl6VRhsG6t3J2S0Op1cuxjQ7S3iZQ3stiuRnSxbUPXEp4126eDTtml9+hKlPoW97+kK5sVtoDBE15LErycT1SszFAF48csp+dwHfShhIVM0rvKn6nM6jjZF8X+8X1fZ/vb/8AWoyYPrL79Du8+h0O6U+0mMn9oR26DC9X1BPE8dWcs3lWeuqKt3TfqTFyvqdLVB2KAUAoBQCgFAKAUAoBQCgFAc7tneQwTCMRq2WiT+INRMhxwUZxj7WnPdmuHOzsYq2LdOeVK+y3118P5se7FnLT3spJ0rII1GeA6uMFsd3M5pF6tk0JN1Kkn1t8kc5sS+WOA3TQ3DTAu6s7SCJusl0Io7Wk8HHze4+FUwtbNrf1sZKNVRp964u++t7auy5tz0Nltrbs7uYIQEPtEMWvWcklRI44DkOIJ8KslJ3siytiaknkhp7SV/q+DNtd52fqsxKOsknX5R4RwhtT8vFSMelSql7ev0LoYtu11u3zwuTGt97JXQN7MqloXnGZOHVLntMdPDPDA9fCoVRvgrWNm43ypaN78I6XZt11sUcmkrrRW0nmMjOKsTurm6lPPBS6oyak7FAKAUAoBQCgIV6S9kz2u1ItopC0sWqJ20jOChAZT4ZHI8vdXr4SpCdF0m7PX6mWpFqdzsV6VdnkfKmHkYJM/kMVk/wKvh80Xd7E4bpIhk9utdqQwvLbssEgIQ8DG2rSw5qSOWf6Vswjj3UqMnZ6/UpqXzJnX3PTBs/qyUaRpcHEXVsDqxwBJGnn51lXZ1a+u3W5a6qtc5roL3cnSWS5ljZI+r6tNQ06yTkkA8dIA5+fDvrR2jWg0oRd9SujF3bNrtTXsm+MkSZilViF7v5f8rYPoa8F3pyutmeNVvga+aOz+7eht+jrYzMXvZ+MkhOjPgT2m+/kPIeddUoP3nuzV2bQcm6893t/Jq+k0f323/8AbT/7Wrmon3iM3bD/ADI+X8l/fq5lvbgWduNQjyz8QAX8yeGFH5nyqal5PKjvH1J16vc09bfqa7eLY1+6JI9rHGIEwDEwyFGCOGok4wTw8TUVIStfoZ69HFSipShZRXFv+zLHSDtr2zYyt/zFmjWQAcdWDxx4Hn7/AAr1OzJZql30Z6lDEqvR8Vv/AD6l07me27HspoRovIYFMbDslsHVoJ8cjsk8j4ZNX/5Pd4iUZe62apQzRujl+jq4ml2s8s6nrGhn15Ur2ggByO48PjWnFKKoJR2uium3e7LnQ9vPBs8T+09YvWCLTpjZvk688hw5imOoyrNZOPE6pzUWzL6Q94G2zJBbWNvK4Vi2tkK5ZhpH8qAZJJx+VcYWksMnKo18xUln0Q6Vt0Z43tpkR5Ykt4oZCgyVaPP3gEHgcd3HupgsRFpxbs73IqwejLMX9jkAm92kp71IkJH3hSKn/kfDH6HV49Tp95odkNaWQumnIMJ9nmCuZSgxnXhT4jgwrPReIU5ZLb69DqWSyuc1o2N9e2j7pf8AorR/yfhj9Dm8ep0XQqJ+suzmZrTIETTZyWBPLPfpxnHDlWfH5bR2zc2OqN9SV680vFAKAUAoBQCgFAKAUAoBQCgNKd2ojL1uqT+MJtGoaOsAwDjGe4d/dXORXuZnhYOee73vbi5kQbGjSGWEFsSmQs2RqzJnUQce7h3CmXSx3GhFQlBc3v6nl1sON7dLclgiaNJU4YaMae7Hd4Uyq1iJ4eEqap8K30MZN14gVbXLqWZptWviWZQpBOOWBj7zUd2v3OFhIJ3u977lFvulCgwHlx1csS5cHSspy2nhwOc8fOmRHMcFTirJvZrfruXbjdiF9PFwFiEJVWwHiByFby9Mc6lwTOpYSm7b7W33XQ3CIAAAMADAHlXRqSsVUAoBQCgFAKAUBTigKPZ0+gvuFLsWRWFGMY4eFLkFoWkf+Gn4RRSZNi6KIcFLIDzAPqKEZU90VqMcqErQoeME5IBPmKEOKerR6sYHEAZ8cVIUVe5URUElvqF5aV9wpscqKXBWFA4AYHlQ6KREuc6RnxwM1F3YWRT7Mn0F9wqcz6kWRWsYHIAegxRtknpqAij2dPoL7hXV3YiyPepU81HDlwHCouxY89mT6C+4UuxZFaqBwAwKElVAKAUAoBQCgFAKAUAoBQCgFAKAUAoBQCgFAKAUAoBQCgFAKAUB/9k=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117475" y="-509588"/>
            <a:ext cx="4457700" cy="1076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/>
          </a:p>
        </p:txBody>
      </p:sp>
      <p:sp>
        <p:nvSpPr>
          <p:cNvPr id="6" name="AutoShape 7" descr="data:image/jpeg;base64,/9j/4AAQSkZJRgABAQAAAQABAAD/2wCEAAkGBxQSEhQUEhQVFRUVFRcXFRcUGRUYFhQVFRUYGBUUFxUYHCggGBwmHRQUITEhJSksLi4uFyAzODMsNygtLiwBCgoKDg0OGxAQGywkICQsLCwsLCwsLCwsLCwsLCwsLCwsLCwsLCwsLCwsLCwsLCwsLCwsLCwsLCwsLCwsLCwsLP/AABEIAHYBqwMBEQACEQEDEQH/xAAcAAABBQEBAQAAAAAAAAAAAAAAAQQFBgcCAwj/xABOEAACAAQDBAYECgYHBwUBAAABAgADBBEFEiEGBzFBE1FSYXGRIjKBoRQjNEJyc7GzwdEVNWKTstIWF1NUgpLwM0ODosLD4SUmNkS0JP/EABsBAAIDAQEBAAAAAAAAAAAAAAAEAgMFAQYH/8QANBEAAgICAQIEBAUEAgIDAAAAAAECAwQREiExBRNBURQiMjNSYXGRoRUjQoEG8ESxJDTB/9oADAMBAAIRAxEAPwDcIACABGNoAKXtHvHpaa6S/j5gNiEPoL15pnD2C8NVYk7O/RCluVGHbqZ7i28mtnE5HWSp5SwLj/G1z5WjRhg1x79RKeZOXRdCuT8XqJhu8+c3jMc/jDUaa0+i0LOyb7s8RWTP7SZ/mb84nwRHlJjinxupl6pUT1t1TH+y8VyoqfdE1bNdmWfCN5tZKsJpWevPOMr/AOZfxEK2eHwf0sYhmzXc0XZrb2lqyEzGVNP+7maXP7LcG8OPdGbbiWV/oP15MJlsELjIQAEABAAQAMMUxiRTBTPmpKDGylyBcgXIESjCU3pLZGU1FbbHNJVJNRZktgyMAysuoYHgQYi009M6mmto9SYA/UjcMx+mqWZJE6XMZRdgjAkC9rn2xKUJR6tHIzjLsyTERJCEwARuF4/TVDMsidLmMouwRgSBe1yPGJSrlHrIjGyMn0JOIkggAQwAQuM7V0lKbTpyq3YF2f2qoJHti2FE59YoqndCPRshpe8+gJtnmDvMt7e4Xi34O72Kvi6vcsmE43IqheRNSYBxynUeKnURRKucPqRfGyM+zJCIEwgAjMQx+mp3VJ06XLdhdVdgCwJsCBz10jsa5ST0tkXNLuyTEcJBABG4jj9NIcJOnS5bsAVV2AJBNgQPHSJKEpLaRBzinpskoiTCAAgAIACAAgA8vhC58mYZ7FstxmyggFrdVyPODT7nNrsesB0RjABBDbKgvb4XIve3rjj1RYqbH1SKvOh6sl6SslzRmlurjrQhh5iIOMo90TU1Lsz3jhIIACAAgAaYhiUqQuedMWWvW5AHgL8YlGMpPSRGU1Huyrz952HqbB3fvWW9veBF6w7n6C7y6yRwnbaiqCFlz1DHgswFGJ6hmAv7IjPGth3ROGRXLsywgxQXiwAEABAB41dKk1CkxQyNoVPAjqPWIE2jjSfQiP6H0P8AdJH7tfyi34ixdORU8ev8If0Pof7pI/yLB8Tb+I58PX+E5m7GUDAg0kn2IAfMawfE29+QfD19tGMbdYEtFVtKQ3QqHS+pVWvdSediDr1RtYt7sr2zLyaVCekWvYndsJqLPrMwDapJBKnKeBmHj7Bbv6oUyM+SfGAzRiJrlIvC7DYeBb4LK9oJ95MJfFXe458PX7CnYig/usryP5wPJtf+QfD1r0J6nkhFCqLKosBcmwHK5ih9XtlqWl0PSA6EABAAQAZ1vqkE0slxwSdr/iRgPeBD/h8tWa/ISzV8myf3b1ImYdTnspkPihK/gIXyo8bWi3GlutFkbnFBe+xkO5f5XU/Vf9yNTP8AtwM7D+uRsEZZpHL8D4QLucZkO5b5VU/VD7yNTxH6Ymdh/ckbBGWaQQAZvvF2xmI4o6MnpmsHZPWUt6stOpjfU8r+T2LjrXOfYRyL3vhHueeze62WF6StZndtTLViFBPacaufbbxiVue98a+iOVYia3Msk3YDD2Fvg6i/NWcHzvC6zLvxF7xqn6FI2m2BmUJFVQzJhVDdhf4yWt9SGHrrbiDy64aqy42RcbELTxpVvcOxrkk3UHuH2RnPuaEd66nccOmP73vl9N9Wn3xjTw/syM7L+5E18RmM0F2FgOmPb3P1jS/Vy/vjGphfamZuX9yJsIjLNFdggOhAAQAEAFE2/wBuxSXkyLNPI1J9WSDzbrbqXzh3FxHb8z7CeRk8ei7la3QVTza6omTHZ3aRqzEkn4xfd3Rfn1whBKJThzlKb2bBGWaSEaOo4zB9htnJVfUz5U4uoRWcFCAb9JbW4PXGzk3umuKiZNNSsm9k7iu7ypoj0+HznYrqVFlmWHVb0X8CPOF4ZkLOlqLZ4s6/mgyybvttvhgMmfZahBfTQTFGhYDkRzEUZON5fzx6pl+Pkc/ll3LxCg2EAEHtdtClDTma2rE5Zadt+Q8Ba5PUItppds+KKbrVXHkZrgWzNTjEw1VXMZZVyFPMjsylOiIOvn38Y0LLq6FwguojCmdz5TfQvlNu9w9Ft0AfvdnYn3wlLMtl15DkcWpdNETj262mmqTTkyX5C5aWT1FW1HsMWQzZrpLqiqeHB9Y9CG2L2on0VR8ArybZsqM5uZZPqjN86W3I8vcLciiFkPMrK6bpwlwmawDGcaAE2gOmb4lvZlpNdJUgzEUkB84UPbQkCx06ofh4fOUdtiE86MXpIbf1vj+6n94P5Yn/AE1/iOfHr2D+t8f3Q/vB/LHf6a/xHPj4+wn9b4/uh/eD+WOf02XuHx8fY6l72S91l0bM/IB7+YC3jj8P19UkS+NfoiJ2dwapxHERPrZTqi2ds6MqHJbJKXNyvY+w9cW22Qpp4wfUqrrnbZymuhsoEZJqduhB1u0qS3KBS2XQkEWvzEXQockUyuSZ4naxf7NvMRL4aRH4hERi+8uTIOXomd+yrLp4nl4RdHAm/UqlmwQmBbzpNRPSS0p5Wc2V2ZSM3JTbhc6COW4MoR5b2drzISei9iEUOeosdAIAIHbjCTVUU6Uou2XMn00OZR7bW9sXY9nCxMpvhzg0UjcvjIHS0rHW/SywfYJijwsD7TDniFXVTQphWd4M1NuEZqNB9jIdy/yup+q/7kamf9uBnYX1yNgjLNI5fgfCBdzjMh3LfKqn6ofeRqeJfTEz8P7kjYIyzRR41c4IjOeCqzH/AAi/4R1LbRyT0jJd01J8JrJ9XN9Jk9IX19OcT6XsAIHjGnmvyq1BGbiR52OTNftGWaYQAJoYDi0dCA6EAMx/e78vpvq0++MaeF9iZnZf3YmviM1mguwscOmPb3P1jS/Vy/vmjVwftTM3L+5E2GMo0V2CA6EABABV9v8AacUNPdLGdMusoHkfnOR1L9pAhjHods/yKL7vLjv1KRu32P8AhLGsqwWTMWRX16Z76zXvxW/Acz4Q3lZPD+3AUx6OfzzE3P8Ay6q+rf74R3O+1EMT7sjYIyzSQjQI4zINzvy6p+qb70RqZ30R/wC+hnYn3ZGvkRlmiY5vApxQYpIqZXoiYRMYDtK2Wbp1FWHtJjUxv7tMov0M6+PlXJr1NiRrgHrF4y2aKOoDpkG852qsTp6UGygS18GnN6R8coWNTEShTKwzMpuVqgazR0qykWWgCqihVA4AAWEZkpOT2zRjFRWke0cJBABme+rClMqVUgWdX6NiOJVgSo9hGniY0fD57k4P1EMyHTmvQuWyGIGfRU81jdmljMetl9Fj5gwndDjY0MVWbgmQu9TG/g9GUQ2mTz0YtxCf7w92ml/2otw6fMs/JFeXbwgYZG/0McI7s4Ajjkk9M6k2+hpmxe7TpFWdW5gCLrJBKm3XMI1H0R7eqMrIzn9MDRoxPWRqNBh0qQoWTLSWo5IoH2cYzZSlLuzQjBR7IdWiJIQiDsBTscwAygZkskoNWB4qOu/MQ5Tdv5WK20/5IzbHNqOKU57jM/k/PyjUqpXqZs7WuxUz36+PPxhrWhdvb2AP/gjiDyIPKONKS0zqk0fQmwWO/DKOXMY/GL6EzvddL+0WPtjzuTV5djRuUWc4oscUF4QAEAGL7fYJMw+sWspvRRnzgjgk0+sjfstr5kRq41sbq/Ll3Mu+uVU+cexpOy200quk50NnA+Mln1ka3vHUYQuplVLTXqO13RsjtGfbl/ldT9V/3Yez/tQFMP65mwRlmkcvwPhAu5xmQ7lvlVT9UPvI1PEfpiZ+H9yRsEZZoo8a2Tnluh+crL/mBH4x1PTRGXZmT7nqroKqoppnouw0B7UksGXyYn2Rp568yCmjPw5cZuLNeEZZojHHT/8AzT/qZn8BiUPqRyf0szvcfMZhVZmJ/wBjxJPJ+uH/ABCCi46QlhSb3s1KM4fCAGY/vd+X031affGNPD+zIzsv7sTXxGazQXYWOHTHt7n6xpfq5f3xjVwftTM3L+5E2GMo0V2CA6EACMYA3o+fdrsdWsrmmTMxkowRVUi/RKfStc2uxub94jdx6fLq6d2Yt1vOz8i6yN69MihEppqqoCqAZdgALAcYTfh9re20NfG1paSZF7m2vW1B65RPnNU/jFviC1XFEMKW5tmxRkmmhGgOMyDc78uqfqm+9Eamd9Ef++hnYn3ZGwGMs0jHN5U8VmJSKaV6RS0s27UxgXHsVQfONXEXCiUn6mZkS52pI2GUtgB1C3lGU33ZpLokjqA6Y9vIBpsVkVJHoES3/dNZx5ZT7Y1MX56HD1MzJ+W5SNekzQyhlNwwBBHMEXB98ZbTT0zSTTW0dwHQgAzffViSrTypFxmeZnI5hUB182A840PDo/PyfoI5s1x4r1LXsXQmTQ00trhhLBYdRb0iPNoUvsTsb/MvpragkzKd7eIGbXlL+jJRUH0m9JvtXyjW8Pr1Vy9WZ2ZPlPXsUuHxII4Bft02ziz5zVE1QUkkBAeDTTqDbnlFj4mM7PvcVwXqaGFTyfJm0RjaNTt3K5X7REuJcgAknLmOouTbQfjF8afl2yl3ddIsa9+sUl5E1ePJLqpdMQ2aYhbMAMi62AY8idbRNVtx5FbsSlxJYi+hite5NowXeRs6KOqvLFpU4F0A4KQbOnhc3HjG7g3eZDi+6MfMq4T2ipw6hQIGcNI3K15WfPkHg6CYPpIcp8ww8ozPEq9pTRo4E+rRr8ZJqBAAQAN6+ilzpbS5qh0cWZW4ER2LcXtHJRTWmY9tFsZVYdN+EUTO0sXsyazJYPFXX5699j3jnGrTlQsXCwy7qJVvcD33KG9VUHrkj7wRzxDXCKRLB3yls2KMo0zl+B8I6u5xmQ7lvlVT9UPvI0s97hFmfh/ckbBGYaIRxrYGXbxtlJqTvh9HcMpDTFT1lZeE1Rz7x/5jRxb4uPlTEMilp84khszvPkTVC1XxMwaFrEy277j1fA+cRvwZxe49USqy4tal3JzG9p6M004CqkEtKcACYpJJQ2AAN4ohTYpLoy6d0OL6lR3G+rVeMn7HhzxLvEWwfU1OMw0AgAx7e78vpvq0++MaeH9mRm5f3YmwCM1miuwscOmO733AxCnJ4CUhPgJrE/ZGrgpuuSRmZkkpxbLj/WZh/wDav+6mfywr8Fd7DHxlXuTmAY/JrEZ6diyq2UkqV1sDwI7xC9lUq3qRfXbGa2iViBYV7b7EjT0E91NmKZF8Zhy/iT7Ivxoc7UinInwg2UzdDs7KmSZs6dKSZmcIgmKrABBdiAw4kt/yw34hY1LgmK4Vaa5M0BtnqT+60/7qX+UIKyfuxx1x9jMtzwtXVP1bW8OmEaOb9qIjifckbCIyzSQjcIDj7GGbvsek0VVUTKhiqsjKMqliW6S9rAd0bOVTOyuPEyqLY12S5E/j+8553xOHynzvoHYXbXsSxfXvMUV4Sh81rLZ5bn0giV3dbFNTE1NVrPe+UE36MNqxJ5ueZ5e0xTlZKkvLh2RbjUOL5y7mgQmOBABXtttmlr6cpoJinNKY8mtwPcRof/EX49zqnsovq82OjPtldspuGMaSuR8iGyni0oX5duX1Wh63GV651idV7p+WZotLthRTFzCqkjuZwp8msYz5UWReuLHY3wa7kTj+8ekkKejfp35LL9W/7T8APC8W14dkn16Irsy4RWk9sqWy2BT8UqvhtYPigQVBuA+XVEQf2Yvx5+0wzfbGivy4dxemuVs+cjXozNb6mjy0fN+1c4vWVDHiZre7T8I9HjrjWjAte5siovKhRHNAbzuupOjw6TpYvmc9+Zjb3WjAzZbuZuYsUqyX2mqCkhrcWIX2Hj7oppjuRbY9RK/spS552Y8EF/adBDF8tLRRRHrsusJjZn+NVPST3YcL5Qe5dAftjQqWoaEbHuWy6YPPMyTLY8Sov3kaE+6EbFqXQch1iilb6KYNSSntqk4C/UHVgR55Yd8Plxs0KZsdw2ZHS0E2bfo5buBxygm140cjNpoerJJGdXRZb9KPWZg9QoLNJmBVBJJU2AHEmKa/FcWb4qSbLJYV0VtroT262dlxKRb5wmKfDo2b/pESzutXT0O4fS03uMM2QgAIACABCIAGVPhEiXNackpUmOMrMosWF7624684k5NrTIqCT2h9ESQEQAQuB7K0tG7PTyyjOLMc8xri97WZiBr1ROdkppJ+hCNcYttepNRAmEACEQAVrG9g6KpbO8rI54vKJQnvIHok95EMV5VlfRMosxq590QcrdLShrmbPYdkmWPeEvFz8Qs0U/A1otmAbO09EpWnTLmtmJJZmte1yT3nzhWy2Vj3IZrqjWtIlorLAgAhcZ2VpaqYk2fLLugAU55i2AbMNFYA69cWQslBNJ9yudUZNNk0IrLAgAg8c2SpKxxMqJRdlXKCHmLZbk2sjAcSYtrunX9LKrKYTe5Ed/Vthv8AYH97P/niz4u33K/hKvYm8DwKRRoUp0yKzZiCztc2te7knlFM7JTe5F0K4wWoklECYwxrB5NXL6KepdMwawZl1XgbqQYlCbg9ojOCktM6wjCpVLKEqQuRASQLk6k3OrEkwTm5vcghBQWkPSIhokQuDbK0tLMebIllHcEMc8xrgtmOjMQNeqLZ2yktMrhVGL2iaissAwAVT+rnDr3+Dkm99Zs61z3Z7ResmxLSZQ8atvbROYZgtPTC0iSkvryqAT4niYrnZKf1MsjXGPZD60QJiwAEABABHYzgVPVLlqJSzAOBOjL9FhqPZE4WSg9xZCdcZ90U+p3TUjG6TJ6DqDI38Skw0vELUtCzwqySwndzQyCGKNNYcDNbMBbnkFl8xEJ5ls+jZOGJXH0LaqAcNIVGNHUc0dPnHbKm6OtqU6phP+YBvxj0mLLnWmefujxmyGi8qCBnTc90tcJlAiX9KUzow6rsWX3MIwM6PG1t+ptYk916LHjtGZsllHHiO8jl9sL1y4y2XzjtaG+ytMFkBubnN7OA90Sulyl0I1R4odY3VdFJdhxtZfpNoPtiEI7kTm9RKDLlliAouToB1k8o0XqMTPW5SNEw6m6OWidlRfx5++M2b2zQitIzzfZXASqeT85phmEfsopGvtb3Q/4fBuTYlnS1FIhN3Uu0maeubbyQfnHlf+XTayIx/I1vAo/2myY2nm5aSeeuWy+1vR/GMTwaMrMyCXuaHiMlHHk37FW3UyM2JSj2EmN/yZf+uPqWc+NLR4/D62I3iMI2QgAIAEvAc2hYDoQAEABAAQAEABAAXgAIACABLxwAvAAXjoCwAEABAAQAEABAAQAEACXjgCwbAI6AQAEABeOHBLx07tCwAJeABYACOAJeOgF4DgsB0S8ACxzqBi2+PDOjq0nAejOlgH6cvQ/8pXyja8Ns3FxMnNhqWygxobEAjqZ1Fx3YY41NVZLEypotMA+YR6sw9QGoPj3QjnUqyHL1Q3iW8ZaN1BuPGMPRs9+wAQARmOYY1QEUOFUEk6XJPAfjFkJ8epXOHIXCsElydR6T9o/gOUE7XIIVqI7rqxJMtpkwhUQFmJ5Afb4RCMXJ6XclKSits+e9rccauqnm2OUkJKU8VTgo8STf2xv1VLHp6/rsxbZu+zoX/Z7D/g8hJZ9Yat9JtT+Xsj5V4xmfF5crF27L/R7XAo8mlIgt4VcFlpJHF2zN9FeF/E/wxu/8Tw3Ox3eiMzxy9KCr9SW3KYbrPqCNNJSHr+c5/hEer8Rs21Ex8CH+TNUjMNIIAK3txtQKCRnyhpjnLLU8CbXJbuAH2CLqKfNlopuuVcdlOz4/NXplKopGYS1EkG3EeiwJ82B8Ib1ixfEW5ZEupaa3Hp8nCvhTooqFloWV1YKHLhWBUEHmecLQqjO7guxe7JRq5PuP9jMXero5c+YFDvnuEuF9F2UWuSeAHOIXQ4TcSdNnOCkRW8namdh8uU8lZbF2YHpAxACrcWysItxaFbJpkMi11pERj+3dXJrPg8iRLm3SWyrZ87FpedgLNy15cBFleLCVbm3rqVTyJKfFexI7N7xJc+aJFRKamnE2Aa+Vm5LcgFT3EaxC7EcFyi9olXk8nqS0y5VNSstGd2CqoJYngAOJMKJNsackltmcVu39VVTDKwuQWA4zHW/tsSFQfSN+6NCGLCC5WvX5CM8mculaPatxvEsPomnVXRTJrVCqgOqiUyaj4vLY3U9fGK4VV3W8Y9ixznXVyl3PCi3mzpeRqyjZJcwArMl5rEHgQG0bTW17xZLBT+iW2Vxy2vqXQ0Sgr0ny1mymDo4upHP8j3QhKLi9MdjJSXJGeV21uI1U+ZJoKbIJblGdwCQQbElmOReHDUw/CiiEd2PuJzutlLUEQeC7T4xNab0TieZNukRkl9ZHohQpPqngYunTjR1vpsohfe9666LPI26nth1RU9AJc6Q6IQ4Yy2ZnUGy3DAgNwvCssaKtUd7TGviGq22uxH0O86pVVmVNH8S3CbKzgcbaZrg6g8xFksOL6Rl1K45jS210NDwXF5VVKE2S2ZT7CDzVhyI6oRnCUHqQ5XNTW0P4iTGmJ4lLp5bTZzhEXiT9gHM90ShFzeokZSUVtlNl7fmbS1lTJlACnaWssTCbuGIBLAerx0ENfCNWRrfqLLJTg5r0PPZ/enImsEqEMhjwa+aX7WsCvtFu+JXYM6+3U5XmRfSXQs+1OLtT0c2olZGKIGXNcqbkAXsRca9cK1V85qBfbPjDkisjeAyYYlXNRDOmu6IiZgl1Zhc3JNgFude7nDCxW7eHoij4lKHIihMx+cgnKVRSMwlqJSkjiPRcE695EW//ABIvj6laeRJctlpn45USsKNVMRRULLBZXUhc+cKbre/vhWNcZXcF2GHOUauT7lXod51SqLNn0YMkm3SSs4GhsfWuOPeIalhR7KXUXjmPW2jQsBxuVWShNktdToQdGVuasORhGyuVctSHK7FNbRFbY7ZyaAAEdJOYXWWp5dpj80e88ospx5W9V2IXXxr6epVJVdjtWM8tUp0OqghFJH/EzMfaBDHHGh0l1FlLIn1XQJuP4xQWarlLPlD1mAXTvzS/V8Stokqse3pHo/Q67b6+supedmtpJNdK6SSdRo6N6yMeR/MQndVKqXGQ1VbGxbRUdpNuauRXvSyJEuaBlyiz9I15YduDW5nlDVOLGdfmN6FrcmUZuKRI7Mbw5dRN6CfLamnk2CuTlZuzcgFT3ERVbiyguS6osqylN8X0ZK7a7RNQyBMSUZrM4RRewDNexa2ttLWHOKsetWS03osvscI7RnOPbTYxKlrOmkU6O1kVUl5joW1VgxAt12MaVVGPJuK66EbLr0tvoSdNthidK8oVkgTZc0oFdBYnPa1mX0b6jQgRTKimabremi2F1sWlJGm1NUstGmTCEVRdi2gAHG8ZyTk9IdlJJbZnFXt7V1cxpeFyMyjjMcXJ77EhUHiST1Q/HFhWuVr/ANCU8iU3qssOEU+I9Evwh1M30s1ilvWOXgtvVywvKVW+gxGNmurHG32z/wAMpGRR8YnpyvpDiv8AiFx7RBj2+XYmcyK/MgfPxFuOhGhB0II4giPRJpraMNrT0yTwbBXqDceinNzw8FHMxXZbx7Fldbky84fQJITLLFusnix6yYSnJye2ORhx7F92USYJd3Jyn1AeQ6/A9UZt/HfQep5a6kxUVCy1LOQqqLszGwAHMkxUk30Ra2l1GL7Q0oXMaiSF6+kX84n5U960Q82HfZAYxvJopIIRjPccFlj0Se9zpbwvF9eFZP8AIonl1x7dTLNqNrJ9e1n9GXf0ZKXIvyJ7bf6AjTqoqojy9fcRnfO6XFfsTuyWzHRWnTx6fzEPzL/Ob9r7I8R49495m6KH8vqeg8O8M8tc7e5Z6upWUjPMICqLk/64k8I8rj488ixVxXVmzdbGqDbMqr6qZWVGYLd5jBJaDWwJsi/n7Y+t4OJDCxlBd9dTw2TdLIt2fQOzGDrSU0qSupRfSPac6s3neMq2fObkatUOEUiViBYEAFD3s7PzKmRLmyQWeQWJQalka2YqOZGUG3VeHMK2MJNS9RTLrlJJr0HGxu3kmrCy5tpVRwKtorkc0PX+ydfGI34sodV1R2nIUvlfRjveZ+rKnwT71Ijhv+9ElldKmee639WSPGZ968dy/vP/AEcxPtIr2/L/AGFP9Y/3cMeHfWyrN7IZH/5DT/QT/wDI8d/8V/qQ/wDIj+hJb6KOWKeVO0E1ZoVWGjFSrEjvtlB7rRXgTfJx9CeXBJcl3Izb7GZs2mw+mJyNUJLecSbdkKG7sxLH6EW41UVOU/bsV3WNwjF+pesAaipJKyZU6QABqekl3dubMb6kwjc7LJNy2N1cK46RX97dYkzDwZbq4FQgJRgwByvppDGBHV2n7FOY06tonsEo5c7DKeXOAZGpZea/ADoxr3EdcLSbjbtd9l6SlX17aKruWntlqpVyZaOpQ8rtmDW8Qqn2w3n94v1aF8PfVexpaSwOAAubm3M9cIDutdjLdz/yuv8AEfezY0Mz6IfoI4v1z/Us+89AMNqLAC5lE2HE9KguesxThPV8WXZS/tS0Lu7kK+FyEcBlZXDBhcEGY3ERzK+W96DG61IrG6xujrq6RKN5AzEa3AKTcqW8VJ/yxflfNXGT7lGL0sko9jT6moWWjO5CqoLMTwAHExnpNvSH29LbMkIm45UzJjFko6cNlA0uQLgfTbQk8hpzjSi448V6yM5qV8m+yIzZo/8Ao2JfSk/xJF93XIr2Qq+xMtOymylPXYVJE1bP8YFmrYOvxjW1+cO4wrdfOq98OxfVRGypbKnX1tTQSqnDqi7S5kv4ptbD0gQyE/NNjdeRhqNcLWrYdGu4tKc6ouEuw9Gz8yqwWneSCzyJs9sg4srTGDWHMiwNuq8Q81V5Ek/UsdblStehc9jNvZNSFlTrSp49HK2iuRpdSeB/ZOvjCl+JOHzLqhinJjL5X0JDeN+rar6A/jWK8X7yJ5CXlMZbr5QbC5SsAylpoIIuCOla4IieY9XNr8iOL1rWyr7BTxTYlXy5ZvTokxjroOicZf4nHshi+LnXFvuyihqE5JHpu3w74fVT6+pGYq9pYOoDkXvb9lSoHiYMqXlQVcf9hjR8yTnI1a0ZpoaQjqCCCLgixB5jqgBoyarpv0VjEoyvRkVJAKcgGbKy26lYqw6r2jTi/Poe+8TOkvKu0uzHEwf+5R/r/wCrEV/9P/ZPvlf6PffRRyxJkz9FnCaFDDRiuUk+NiAe68RwJScnDujuZFJKXqXzBphm08h5gGZpctiCODFQSfG5hKfSTG4fSii78Pksj64/dNDnh61OX6Cmb9C/UveFSw1PJuAfi5Z1F9QosYSl9THIraWygb3K9nenokYKJpDzCTYWLZUvc2sPSb/CIfwodHY/QTy59VD3LdgTUVJJWVKnSQF4npEzO3NmN9STClnmWS20xitQitRJaXXymF1mIQeYZSPMGKn06FvRjm0B0h5+ytG7Mz00lmYlmYopJJ4kmLVfYlpSZU6YPq0OZeCyFAUSZYA0AAAA9kRdk36klXBHQwiR/ZJ5RzzJBwiPRpEUT7GT72NrA96OSwIuDPYHmNRKFvYT7B1xqYGOt85f6M3Mv6cYlJwPZx6pWZGRQrZTmve5F9LCKvE/G6sGSVibbDD8PnkrcXrRMydgn+fOQC/zVYm3ibRiz/5jV3hD9zQj4FN95FkwbZ6TTaqMz83bU+zqjzXiHjmRlvi3pP0Rr43h9VC6LqSFXVJKQvMYKo4k/h1nujOxMO3InwhHY3ddCmO5MzbabaFqprLdZSn0V5se01ufUOUfSvBvBa8GHKXWX/o8hn58siWl2NE3YbGGSBVVC/GsPikPGWp+cf2j7hF2blOctI7i4+vmkaOIQHggAIAEjmgKfthsFIqwzoBKqOIddA56nA4+I1EN05ModH1Qrbjxl8y7lNptoJlRhFbJnnNMp+jGYm5ZDNUDMeZBVhfnpDLqUL4Sj6i/mOVUov0Ltut/VsjxmfevCuZ96Qzi/aRXt+X+wp/rH+7hjw76pfoVZvZEFtFUzZWMI9PL6ScsuVkSxOYmnIOgNzYEn2RbVGMsZqT9SmxyV0ePsS9LsrXYlPSdiR6OUhuJQsCRe5UKCcoNtSST9sVSvrpi41evqWRpstadh4b4MPVaikmuD0JHRPl+aFYGw78pa30Ylgz3Fx9e5zMj1XsS1PuqoXVWWbPKsAVIaXYg6gj4uKpZ9qfVIsWJXLrsjdu9mZVBhplyWch6pHOcqTfIw0ygdQieNdKd/J+xC+uMK+KIzGcWq+io6JXSVJn08gK+q5gyAMrvc2F9NAOI64sprr3Kx9WmV2TnpQXY07ZDZxKCQJSHMx9KY/DO57uQFrAQhfdK2fJj1NSrjpE5FJczKtz/AMrr/EfezI0c36IfoIYv1z/UtG9P9WVHjK++SF8L7y/2XZX2mZ7Ox+rkYfRypTLLlTkcdJYhg3SsHUvwUWINwL2v1RoeVCd05P0EvMlGuMUaNsJsslDJPpB5k2zTHHA6eiq/si58b3jOyL3bLqO49Krjsrm+PHCqS6SWdZnpzLcci6KvtbX/AAxfg1Jy5yKcyx6UEQ2C7erS0q08uiewUgtn1ZmHpOR0fEmJ24/KfPku5Cu/hHjpjHZsWwfEvpyftSGLlrJgV1P+xI0bdb+rZH/E+9aM7L+7IdxftoZ73MIWbR9MAM8hgwP7DHK6+GoPsieFY4WcfRkMytSr37DjdN+rZX05v3rRHNX95k8T7aOtsNg5FYC6ASp/ETFGjHkHA4+PERyjJnW/dBdjxn1XcplDj82fhVfTzyWmU6qAxNyVMzLYnmQUOvMWhl1RjdGUfUWVjdUlL0GuzNZij0i09HKtKJf461j6THN6bGwsSRoLxddHHjZyk+vsQqdrhxiunuXjZjYkUtLPRmzz6iWyzHHAXUgIt9bXYm54kwlbkudikuyG6sfhBr1IbcxWBEqKV/RmpMz2PEiwR/IoPMRbnrfGaKsJ63F9zTLxnj2wMAbMp27mCrxajppeplFc5HIlg7A+CoD7Y0sb+3RKT9RC/wCe5JHnibONoHMoAzAhKBr2LCk0BtyjsNfC9fcjLayensNNnqSbjVUXrJqhJBGaSAQePqhPmi4sWJJ0tErZRx69QXf1OVKV0vm9PQ2VFsABwHCMruafYzffj8lkfXH7poewPrl+gjm/Sv1L7g3yeT9VL/gEJy7sch9KMv3v0Cispps3N0UxRLcroQEcsbE3scrk8OUaOFPVcoruZ+ZDdkW+xMSt1FC6hlmzypAKkNLIIOoI9CKfjrU9aRasOt9mywYXsbJp5SykaYVXNbMVv6TFjwXrYxRK6Te+hcqIJa2yyRSXhAAwxepmypZeVK6YjigcIxHPLcEE9xIjsUpPTeiMpNLaRQZ29kIzK9G6stwVZwGB5Agrp/rjD8PD+S3GWxKWdx6aK5j+8yqqFKSlWnU6EqS0wjmM5AA9gvDNWBCL3J7F7M2UlpFJjRWvQSbb7l63fTlWTNzFV+MHrEC/ojrjwH/KqJ2XQ4Jvoen8EthCD5PXX/8ACeqceppfrTpfgpzHyW8edp8Fy7e0Ga1niFFfeRA4jtyguJEsse1M0X/KNT7o9Fh/8Rm2pXPp7GVkeOxS1WupVpk6prZoX050w+qqjRR3KNFHf749dj4ONhw1Fa/9mFbfdkS3J7/I1HYfd0sgrOq8rzRqiDVJZ5E9pvcO/jCmTmc3xj2G6MRR6yNEEIaHgjoBAAQAVTbbaqZQGSwkmbLfOJhFwUtly+lYjmdD1RfRSrejeii6519Uis129fpEKUlPMM1tBms2UkcQqElj3aQxDCSe5y6C8sttaih1slsS4oKmXUejNqxrfUy7apm78xzERy7JXmxce0TtVD8uW+7IfAdqp2EKaWtp3KoSUZLfONzYn0WUm5BuDrFltEL/AJoS6kKrZ0/LJdDmtqJ+PVEpUlNKpZZuzML6H1iW4FiBYKL8bkx2KjjRfXbaItzvmunRElU4fMG0MpxKmdEoAzhGyC1M49e1uNhxipTj8O1vqWuMvPT10NOEILqPEZtHgkuskNJm8DqGHFGHquO8fmOcW1WOuXJFdlasjxZnFHXYjg3xUyUaimB9FlzWUfssASn0WFuow8405HXemJJ2UdO6Pba3HP0phpNPInXl1KKy5c7aSyxICX09IcYhjwVN3zMndN21bSJyp2TFbhdLKcdHOlyZeRmBBRsgDIw42NrEd3dFUMjy7W/Rk3TzrXuNti8dq5U9KCulNms3RzeRVATYtwcWGhGvWIlfCuS5wf8Ao5TZYnwmjQbwmOMzPdRQzZdVXGZKmIGIyl0ZQ3xkw6EjXiPOHsucZQhpiOLFqctlk3lSGfDp6orOx6OyoCzG01CbAanQRTiyUbU2XZKbraRFYJsyKvB5NPPVpbAMVLKQ8t87WbKdeB4cwYssv4XuUX0K66uVSjL0GGyuJ1tBPl0NXKLy3bJJmi9gOVm4Fe42I747dGu2Lsi9M5U7K5KDW0LheHzZ+Ozp02VMEuSG6NmVgpKgIuUkWb1nOkdnZGGOop9WcVbldyaNErV+Lewv6DW6/VMJR+ocl9LMd2dwueuEYgjSJwdmk5UaW4ZrFb5VIueHKNS26Dvg16GdCEvJktepoO7SneXh8lXVkYdJdXBVheYxFwdRCOTJStbQ3jJqtJjjeBJZ8PqVRWZigsqglj6S6ADUxGhpWIlem62kUvBtoJ2GYfSZqZ2DPPExWDo6endTqul7niNYbnXG66WmLwnOutdD0q97AmKVpaeY006DNYgE8wqXLHu0jkMJJ7lJaOSzG18sRvh+y06RhVa8xGNRUBTkUFnChwQCB84lmJAiU8iMr467IjGmSqlvuy3bsKd5eHylmIyMGmXV1KsLzGI0OsLZclK1tDOLFxrSZarQsMGe7ZbGzhP+HYc2WcDd0Gmc2sWW+lyBYqdD4w9RfHjws7CV1Et84dxnTb0nkjLW0sxJg0JX0Qe/LMtbzMSeCpda5EY5cl0nE4q94dTV/F4dSvdhbpGsxXvAHor4lvZHY4kK/msYTyJz6QRPbBbGmkzT6hukqZnrG98gOrAN85jzMU5GRz+WPRFtFHD5n3Id6Gb/AEhEzopnR2HxmRsnya3r2tx0i3nH4XjvrsrcW8jZ6bWbLVFPUfD8O9fjNlD51/WIX5wPNeN9RHKLoTj5dhy2mUJ+ZAtex+PGtp+laWZTBijoeTKBe1wDbUcYVurUJaXUapsc47ZWd81HMm00kSpcyYRNJIlqzEDo2FyFB01hjCnGMpbfoUZcXKK17l4wlSJEkEEESkBB0IIUaEQpLuxqPZDTaXApdbIaTM0vqrDijjgw/wBa3MTqtdcuSI21KcWmZ3R4jiODfFTpRqKYH0GW9gP2WAOX6LDwMOyhVetp6YlGVtPR9UXHCNs5dRJWaJbqGzaMUuCrFT87rUwpKhxetjavi1stMUlwQAEAEPjuzVNWC0+UrHk40dfBhrFtd0638rKp1QmuqKBiu6NtTTTxbks4H+Nfyh+HiT/yQnPBX+JW6rdziCE2lK9uaOhv7GsfdDMc6pi0sOxDL+hFeT8kmecv+aO/FUPuw+Gt9h/Sbtq9+MpJY65jr9i3PuiDzqI9tnVh2MtGEbowLGqn360kiw8M7a+4QtZ4g30gtDMMFL6mX/BsCkUq5ZEpUB4kes3ix1MITsnP6mOxrjHsiSiBMIACAAgAIAEZQeOscOaPOXTouqqoPcAIlt+rDivY9LRw6czJSsLMAR3gH7YNtdjjSfcVEAFgAB3QPr3BLXY6gOhAAQAIRHOxxrfc5SUF9UAX42AFz3x1tvqCSXQ6tHDoFRHQ0LHAC0dALQAJaOAIV7o6Ato5oBY6Alo5+YCx0AtHAEZb8Y6c0mecunVTdVUHrAAju32DivQ9bRE6EdAIACOMDzmSVb1lB8QD9sSTZzihUlgaAADuFo43sNJHcB0S0c0AWgAAoEd6gFo5r1OCx06EACEQduxxpM8xTr2V8hHHyfqGl7HRmqOJHnEXZBdGySi36ChweBjqkmtpg00c9MvaHmIj51fujvGXsdBweBiSkn1TOaaOemXtDzER86v3R3g/Y6DA8DeJcotb2RaaOTOXtDzEQ82H4l+5LjL2OlIPCxiaa1tEde4nTL2h5iIefX+JfuS4v2FDg6giJqcWtpkWtHPTr2h5iIu6td5L9yXCXsdBx1+UdjOMltPZFrQnTL2h5iOebWu8l+5LjL2FDg8DElOLW0zmmIZy9oeYiLurXdo7wl7CqwPAxJSjJbTI/kc9MvaHmIj5sN62SUZP0Og4PA38Ikpxa2mc0xOmXtDzER82Hud4y9hQ4PA3iSkmtpnNM56Ze0PMRHzq/dHeMvY7VweBB8IkpJraZxprucdMvaHmIh51f4kd4y9jpXB4G8WKSfY5pidMvaHmIh51fbkv3O8ZewquDwN/CJKSa2iLTXcTpl7Q8xEHdWv8l+5Li/YUODwN/CJqSa2mRa13OemXtDzERd1a7yRLjL2Ow4PAxKM4yW0zjWjnpl7Q8xEXbBeqO8ZewqsDwMSjKMuz2Ra10OemXtDzERdsF6olxl7HSuDwN4lGcZLaZzTQnTL2h5iI+bD3O8X7Cq4PA3iSnF9mc0xOmXtDzERdsF6o7wl7Cq4PAgxJTi1tM41oTpl7Q8xEPOr/ABL9zvGXsKrg8DfwianF9UzjTQnTL2h5iIu6tf5L9zvGXsKrg8DeJKSa2mRaa6MTpl7Q8xEPPr/EiXF+wquDwN/CJqSa2mca13E6Ze0PMRHzq/xL9zvF+x0rA8DfwiUZxl1T2caaOTOXrHmIi7YL1R3jL2OlYHgbxKMoy7PZzTRz0y9oeYiPmw9zvCXsKHB4GJKUWtpnNNHPTL2h5iI+bD3O8Jex0rg8DeJRkpdjjTXcTpl7Q8xEXdWunJHeMvYOlXrHnB5sPdfuc4v2GtRhct2zMtye8wrbgU2y5zXX9S2F84LSZ7SKVUXKosNevnDFVEK4cI9iuUnKXJ9xr+hJPY95/OFH4Xjt7af7lvxNnuO6elVFyqLDq8YarohXHhFdCqc3J7Y0/Qsns+8/nCr8Lxm/p/kt+Js9x3IpVRcqiw9vOGqseFUeMF0K5WSk9safoWT2PeYVl4VjSbbj3/MsWTalrY7p6ZUXKosPzhuqiFcOEV0KnJt7Yz/Qsrs+8wq/DMd9XEtWTYloeSKZUXKosOrxhivHjXDhFdCpybe2NP0JJ7PvMLf0vH/D/Jb8VYlpMdyKVUXKosOrxhuqiNceMSpybe2NTg0nse8wp/S8fk249/zLVk2JaTHNNSqi5VFh+cN1UQrjxiiqc5SltjY4NJ7HvP5wo/C8eTcmuv6lqybEtJjqnplRcqiw/OG66IVQ4QWkVSm5PbGpwaT2PefzhR+F4zbfH+SxZNi9R1IpVRcqiw198NV48K4cIroVzm5Pk+41/Qsns+8/nCr8Lxm9tfyW/E2e45p6VUXKosPbDVWPCuPGK6FU5OT3IbHBZPZ95/OFn4bj73r+S1ZNi9RzTUqy1yoLDjz5wzTjwqi4xRXKxye2Nv0NJ7PvMKy8Mx5d49/zLFk2JaTHVPTKgyqLD2w3VTGuPGPYqc3J7Y0OCyjxX3mFZeGY8ttx7lqybEtDqmpVQZVFhDNWPCqHCK6FUpuT2xqcFldn3mFv6Xj9flLVk2JaHVPSrLXKosIZqojVHjEqlNye2Njg0rse8/nCr8Lx29tfyWrIsS0mOaakWWuVRYcecNVUQqjxiiqU5Se2Njg0ns+8wq/DMdycmuv6lqybEtJjmmplljKosIbqohVHhBaRVKbk9sbHBZPHJ7z+cKvw2htvX8lqybF02OaekVBlUWH5wxTjV1R4xXQqlJye33GxwaT2feYXl4Zjt7a/ktWRZ7jmmpFliyCwvfnDNWPCqPGC6Fc5ub3IbHBZPZ95/OFZeF48m20WfE2e45pqVZYsgsL35wzTj10x4wXQqcnJ7Y2ODSuzx7zC0/C8abbce/5lscixLSY5p6VZa5VFhDVNEKo8IroVSm5PbGxwaUTcrx7zC0/DMef1ItWTauiY5pqVZYsgsIYqx4VQ4RXQqnOUntsbPg0o/N495iiXhtEntosWRZHohxS0iyxlQWF784vpxoUrjWun6kJTlJ7Y2bBpR+b7zC78Nx29tdSyOTZFaQ6paRZYIUWBN+Z+2GaceFUeMUVynKb2xs2DSiScnHvP5wrLwzHlJya6/qTjkWR6JjqlpVliyCw484apx4VR4QWkVym5dWNmweUTcrx14mFn4ZjN74/yW/E2e44pqRZYyqLC9/OGaseuqPGC6FU5ub2xscGknUpx7zC0vC8eT21/Jasmxeo5pqRZYIQWF78+MM048Ko8Ydiqc3N7kNjg0om+X3n84WfhtDbbRasmzts9Ew2WBYJ7zEl4fRrsR8+fuPYeKggAIACAAgAIACAAgAIACAAgAIACAAgAIACAAgAIACAAgAIACAAgAIACAAgAIACAAgAIACAAgAIACAAgAIACAAgAIACAAgAIACAAgAIACAAgAIACAAgAIACAAgAIAP/Z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117475" y="-1012825"/>
            <a:ext cx="7620000" cy="211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/>
          </a:p>
        </p:txBody>
      </p:sp>
      <p:sp>
        <p:nvSpPr>
          <p:cNvPr id="7" name="AutoShape 9" descr="data:image/jpeg;base64,/9j/4AAQSkZJRgABAQAAAQABAAD/2wCEAAkGBxQSEhQUEhQVFRUVFRcXFRcUGRUYFhQVFRUYGBUUFxUYHCggGBwmHRQUITEhJSksLi4uFyAzODMsNygtLiwBCgoKDg0OGxAQGywkICQsLCwsLCwsLCwsLCwsLCwsLCwsLCwsLCwsLCwsLCwsLCwsLCwsLCwsLCwsLCwsLCwsLP/AABEIAHYBqwMBEQACEQEDEQH/xAAcAAABBQEBAQAAAAAAAAAAAAAAAQQFBgcCAwj/xABOEAACAAQDBAYECgYHBwUBAAABAgADBBEFEiEGBzFBE1FSYXGRIjKBoRQjNEJyc7GzwdEVNWKTstIWF1NUgpLwM0ODosLD4SUmNkS0JP/EABsBAAIDAQEBAAAAAAAAAAAAAAAEAgMFAQYH/8QANBEAAgICAQIEBAUEAgIDAAAAAAECAwQREiExBRNBURQiMjNSYXGRoRUjQoEG8ESxJDTB/9oADAMBAAIRAxEAPwDcIACABGNoAKXtHvHpaa6S/j5gNiEPoL15pnD2C8NVYk7O/RCluVGHbqZ7i28mtnE5HWSp5SwLj/G1z5WjRhg1x79RKeZOXRdCuT8XqJhu8+c3jMc/jDUaa0+i0LOyb7s8RWTP7SZ/mb84nwRHlJjinxupl6pUT1t1TH+y8VyoqfdE1bNdmWfCN5tZKsJpWevPOMr/AOZfxEK2eHwf0sYhmzXc0XZrb2lqyEzGVNP+7maXP7LcG8OPdGbbiWV/oP15MJlsELjIQAEABAAQAMMUxiRTBTPmpKDGylyBcgXIESjCU3pLZGU1FbbHNJVJNRZktgyMAysuoYHgQYi009M6mmto9SYA/UjcMx+mqWZJE6XMZRdgjAkC9rn2xKUJR6tHIzjLsyTERJCEwARuF4/TVDMsidLmMouwRgSBe1yPGJSrlHrIjGyMn0JOIkggAQwAQuM7V0lKbTpyq3YF2f2qoJHti2FE59YoqndCPRshpe8+gJtnmDvMt7e4Xi34O72Kvi6vcsmE43IqheRNSYBxynUeKnURRKucPqRfGyM+zJCIEwgAjMQx+mp3VJ06XLdhdVdgCwJsCBz10jsa5ST0tkXNLuyTEcJBABG4jj9NIcJOnS5bsAVV2AJBNgQPHSJKEpLaRBzinpskoiTCAAgAIACAAgA8vhC58mYZ7FstxmyggFrdVyPODT7nNrsesB0RjABBDbKgvb4XIve3rjj1RYqbH1SKvOh6sl6SslzRmlurjrQhh5iIOMo90TU1Lsz3jhIIACAAgAaYhiUqQuedMWWvW5AHgL8YlGMpPSRGU1Huyrz952HqbB3fvWW9veBF6w7n6C7y6yRwnbaiqCFlz1DHgswFGJ6hmAv7IjPGth3ROGRXLsywgxQXiwAEABAB41dKk1CkxQyNoVPAjqPWIE2jjSfQiP6H0P8AdJH7tfyi34ixdORU8ev8If0Pof7pI/yLB8Tb+I58PX+E5m7GUDAg0kn2IAfMawfE29+QfD19tGMbdYEtFVtKQ3QqHS+pVWvdSediDr1RtYt7sr2zLyaVCekWvYndsJqLPrMwDapJBKnKeBmHj7Bbv6oUyM+SfGAzRiJrlIvC7DYeBb4LK9oJ95MJfFXe458PX7CnYig/usryP5wPJtf+QfD1r0J6nkhFCqLKosBcmwHK5ih9XtlqWl0PSA6EABAAQAZ1vqkE0slxwSdr/iRgPeBD/h8tWa/ISzV8myf3b1ImYdTnspkPihK/gIXyo8bWi3GlutFkbnFBe+xkO5f5XU/Vf9yNTP8AtwM7D+uRsEZZpHL8D4QLucZkO5b5VU/VD7yNTxH6Ymdh/ckbBGWaQQAZvvF2xmI4o6MnpmsHZPWUt6stOpjfU8r+T2LjrXOfYRyL3vhHueeze62WF6StZndtTLViFBPacaufbbxiVue98a+iOVYia3Msk3YDD2Fvg6i/NWcHzvC6zLvxF7xqn6FI2m2BmUJFVQzJhVDdhf4yWt9SGHrrbiDy64aqy42RcbELTxpVvcOxrkk3UHuH2RnPuaEd66nccOmP73vl9N9Wn3xjTw/syM7L+5E18RmM0F2FgOmPb3P1jS/Vy/vjGphfamZuX9yJsIjLNFdggOhAAQAEAFE2/wBuxSXkyLNPI1J9WSDzbrbqXzh3FxHb8z7CeRk8ei7la3QVTza6omTHZ3aRqzEkn4xfd3Rfn1whBKJThzlKb2bBGWaSEaOo4zB9htnJVfUz5U4uoRWcFCAb9JbW4PXGzk3umuKiZNNSsm9k7iu7ypoj0+HznYrqVFlmWHVb0X8CPOF4ZkLOlqLZ4s6/mgyybvttvhgMmfZahBfTQTFGhYDkRzEUZON5fzx6pl+Pkc/ll3LxCg2EAEHtdtClDTma2rE5Zadt+Q8Ba5PUItppds+KKbrVXHkZrgWzNTjEw1VXMZZVyFPMjsylOiIOvn38Y0LLq6FwguojCmdz5TfQvlNu9w9Ft0AfvdnYn3wlLMtl15DkcWpdNETj262mmqTTkyX5C5aWT1FW1HsMWQzZrpLqiqeHB9Y9CG2L2on0VR8ArybZsqM5uZZPqjN86W3I8vcLciiFkPMrK6bpwlwmawDGcaAE2gOmb4lvZlpNdJUgzEUkB84UPbQkCx06ofh4fOUdtiE86MXpIbf1vj+6n94P5Yn/AE1/iOfHr2D+t8f3Q/vB/LHf6a/xHPj4+wn9b4/uh/eD+WOf02XuHx8fY6l72S91l0bM/IB7+YC3jj8P19UkS+NfoiJ2dwapxHERPrZTqi2ds6MqHJbJKXNyvY+w9cW22Qpp4wfUqrrnbZymuhsoEZJqduhB1u0qS3KBS2XQkEWvzEXQockUyuSZ4naxf7NvMRL4aRH4hERi+8uTIOXomd+yrLp4nl4RdHAm/UqlmwQmBbzpNRPSS0p5Wc2V2ZSM3JTbhc6COW4MoR5b2drzISei9iEUOeosdAIAIHbjCTVUU6Uou2XMn00OZR7bW9sXY9nCxMpvhzg0UjcvjIHS0rHW/SywfYJijwsD7TDniFXVTQphWd4M1NuEZqNB9jIdy/yup+q/7kamf9uBnYX1yNgjLNI5fgfCBdzjMh3LfKqn6ofeRqeJfTEz8P7kjYIyzRR41c4IjOeCqzH/AAi/4R1LbRyT0jJd01J8JrJ9XN9Jk9IX19OcT6XsAIHjGnmvyq1BGbiR52OTNftGWaYQAJoYDi0dCA6EAMx/e78vpvq0++MaeF9iZnZf3YmviM1mguwscOmPb3P1jS/Vy/vmjVwftTM3L+5E2GMo0V2CA6EABABV9v8AacUNPdLGdMusoHkfnOR1L9pAhjHods/yKL7vLjv1KRu32P8AhLGsqwWTMWRX16Z76zXvxW/Acz4Q3lZPD+3AUx6OfzzE3P8Ay6q+rf74R3O+1EMT7sjYIyzSQjQI4zINzvy6p+qb70RqZ30R/wC+hnYn3ZGvkRlmiY5vApxQYpIqZXoiYRMYDtK2Wbp1FWHtJjUxv7tMov0M6+PlXJr1NiRrgHrF4y2aKOoDpkG852qsTp6UGygS18GnN6R8coWNTEShTKwzMpuVqgazR0qykWWgCqihVA4AAWEZkpOT2zRjFRWke0cJBABme+rClMqVUgWdX6NiOJVgSo9hGniY0fD57k4P1EMyHTmvQuWyGIGfRU81jdmljMetl9Fj5gwndDjY0MVWbgmQu9TG/g9GUQ2mTz0YtxCf7w92ml/2otw6fMs/JFeXbwgYZG/0McI7s4Ajjkk9M6k2+hpmxe7TpFWdW5gCLrJBKm3XMI1H0R7eqMrIzn9MDRoxPWRqNBh0qQoWTLSWo5IoH2cYzZSlLuzQjBR7IdWiJIQiDsBTscwAygZkskoNWB4qOu/MQ5Tdv5WK20/5IzbHNqOKU57jM/k/PyjUqpXqZs7WuxUz36+PPxhrWhdvb2AP/gjiDyIPKONKS0zqk0fQmwWO/DKOXMY/GL6EzvddL+0WPtjzuTV5djRuUWc4oscUF4QAEAGL7fYJMw+sWspvRRnzgjgk0+sjfstr5kRq41sbq/Ll3Mu+uVU+cexpOy200quk50NnA+Mln1ka3vHUYQuplVLTXqO13RsjtGfbl/ldT9V/3Yez/tQFMP65mwRlmkcvwPhAu5xmQ7lvlVT9UPvI1PEfpiZ+H9yRsEZZoo8a2Tnluh+crL/mBH4x1PTRGXZmT7nqroKqoppnouw0B7UksGXyYn2Rp568yCmjPw5cZuLNeEZZojHHT/8AzT/qZn8BiUPqRyf0szvcfMZhVZmJ/wBjxJPJ+uH/ABCCi46QlhSb3s1KM4fCAGY/vd+X031affGNPD+zIzsv7sTXxGazQXYWOHTHt7n6xpfq5f3xjVwftTM3L+5E2GMo0V2CA6EACMYA3o+fdrsdWsrmmTMxkowRVUi/RKfStc2uxub94jdx6fLq6d2Yt1vOz8i6yN69MihEppqqoCqAZdgALAcYTfh9re20NfG1paSZF7m2vW1B65RPnNU/jFviC1XFEMKW5tmxRkmmhGgOMyDc78uqfqm+9Eamd9Ef++hnYn3ZGwGMs0jHN5U8VmJSKaV6RS0s27UxgXHsVQfONXEXCiUn6mZkS52pI2GUtgB1C3lGU33ZpLokjqA6Y9vIBpsVkVJHoES3/dNZx5ZT7Y1MX56HD1MzJ+W5SNekzQyhlNwwBBHMEXB98ZbTT0zSTTW0dwHQgAzffViSrTypFxmeZnI5hUB182A840PDo/PyfoI5s1x4r1LXsXQmTQ00trhhLBYdRb0iPNoUvsTsb/MvpragkzKd7eIGbXlL+jJRUH0m9JvtXyjW8Pr1Vy9WZ2ZPlPXsUuHxII4Bft02ziz5zVE1QUkkBAeDTTqDbnlFj4mM7PvcVwXqaGFTyfJm0RjaNTt3K5X7REuJcgAknLmOouTbQfjF8afl2yl3ddIsa9+sUl5E1ePJLqpdMQ2aYhbMAMi62AY8idbRNVtx5FbsSlxJYi+hite5NowXeRs6KOqvLFpU4F0A4KQbOnhc3HjG7g3eZDi+6MfMq4T2ipw6hQIGcNI3K15WfPkHg6CYPpIcp8ww8ozPEq9pTRo4E+rRr8ZJqBAAQAN6+ilzpbS5qh0cWZW4ER2LcXtHJRTWmY9tFsZVYdN+EUTO0sXsyazJYPFXX5699j3jnGrTlQsXCwy7qJVvcD33KG9VUHrkj7wRzxDXCKRLB3yls2KMo0zl+B8I6u5xmQ7lvlVT9UPvI0s97hFmfh/ckbBGYaIRxrYGXbxtlJqTvh9HcMpDTFT1lZeE1Rz7x/5jRxb4uPlTEMilp84khszvPkTVC1XxMwaFrEy277j1fA+cRvwZxe49USqy4tal3JzG9p6M004CqkEtKcACYpJJQ2AAN4ohTYpLoy6d0OL6lR3G+rVeMn7HhzxLvEWwfU1OMw0AgAx7e78vpvq0++MaeH9mRm5f3YmwCM1miuwscOmO733AxCnJ4CUhPgJrE/ZGrgpuuSRmZkkpxbLj/WZh/wDav+6mfywr8Fd7DHxlXuTmAY/JrEZ6diyq2UkqV1sDwI7xC9lUq3qRfXbGa2iViBYV7b7EjT0E91NmKZF8Zhy/iT7Ivxoc7UinInwg2UzdDs7KmSZs6dKSZmcIgmKrABBdiAw4kt/yw34hY1LgmK4Vaa5M0BtnqT+60/7qX+UIKyfuxx1x9jMtzwtXVP1bW8OmEaOb9qIjifckbCIyzSQjcIDj7GGbvsek0VVUTKhiqsjKMqliW6S9rAd0bOVTOyuPEyqLY12S5E/j+8553xOHynzvoHYXbXsSxfXvMUV4Sh81rLZ5bn0giV3dbFNTE1NVrPe+UE36MNqxJ5ueZ5e0xTlZKkvLh2RbjUOL5y7mgQmOBABXtttmlr6cpoJinNKY8mtwPcRof/EX49zqnsovq82OjPtldspuGMaSuR8iGyni0oX5duX1Wh63GV651idV7p+WZotLthRTFzCqkjuZwp8msYz5UWReuLHY3wa7kTj+8ekkKejfp35LL9W/7T8APC8W14dkn16Irsy4RWk9sqWy2BT8UqvhtYPigQVBuA+XVEQf2Yvx5+0wzfbGivy4dxemuVs+cjXozNb6mjy0fN+1c4vWVDHiZre7T8I9HjrjWjAte5siovKhRHNAbzuupOjw6TpYvmc9+Zjb3WjAzZbuZuYsUqyX2mqCkhrcWIX2Hj7oppjuRbY9RK/spS552Y8EF/adBDF8tLRRRHrsusJjZn+NVPST3YcL5Qe5dAftjQqWoaEbHuWy6YPPMyTLY8Sov3kaE+6EbFqXQch1iilb6KYNSSntqk4C/UHVgR55Yd8Plxs0KZsdw2ZHS0E2bfo5buBxygm140cjNpoerJJGdXRZb9KPWZg9QoLNJmBVBJJU2AHEmKa/FcWb4qSbLJYV0VtroT262dlxKRb5wmKfDo2b/pESzutXT0O4fS03uMM2QgAIACABCIAGVPhEiXNackpUmOMrMosWF7624684k5NrTIqCT2h9ESQEQAQuB7K0tG7PTyyjOLMc8xri97WZiBr1ROdkppJ+hCNcYttepNRAmEACEQAVrG9g6KpbO8rI54vKJQnvIHok95EMV5VlfRMosxq590QcrdLShrmbPYdkmWPeEvFz8Qs0U/A1otmAbO09EpWnTLmtmJJZmte1yT3nzhWy2Vj3IZrqjWtIlorLAgAhcZ2VpaqYk2fLLugAU55i2AbMNFYA69cWQslBNJ9yudUZNNk0IrLAgAg8c2SpKxxMqJRdlXKCHmLZbk2sjAcSYtrunX9LKrKYTe5Ed/Vthv8AYH97P/niz4u33K/hKvYm8DwKRRoUp0yKzZiCztc2te7knlFM7JTe5F0K4wWoklECYwxrB5NXL6KepdMwawZl1XgbqQYlCbg9ojOCktM6wjCpVLKEqQuRASQLk6k3OrEkwTm5vcghBQWkPSIhokQuDbK0tLMebIllHcEMc8xrgtmOjMQNeqLZ2yktMrhVGL2iaissAwAVT+rnDr3+Dkm99Zs61z3Z7ResmxLSZQ8atvbROYZgtPTC0iSkvryqAT4niYrnZKf1MsjXGPZD60QJiwAEABABHYzgVPVLlqJSzAOBOjL9FhqPZE4WSg9xZCdcZ90U+p3TUjG6TJ6DqDI38Skw0vELUtCzwqySwndzQyCGKNNYcDNbMBbnkFl8xEJ5ls+jZOGJXH0LaqAcNIVGNHUc0dPnHbKm6OtqU6phP+YBvxj0mLLnWmefujxmyGi8qCBnTc90tcJlAiX9KUzow6rsWX3MIwM6PG1t+ptYk916LHjtGZsllHHiO8jl9sL1y4y2XzjtaG+ytMFkBubnN7OA90Sulyl0I1R4odY3VdFJdhxtZfpNoPtiEI7kTm9RKDLlliAouToB1k8o0XqMTPW5SNEw6m6OWidlRfx5++M2b2zQitIzzfZXASqeT85phmEfsopGvtb3Q/4fBuTYlnS1FIhN3Uu0maeubbyQfnHlf+XTayIx/I1vAo/2myY2nm5aSeeuWy+1vR/GMTwaMrMyCXuaHiMlHHk37FW3UyM2JSj2EmN/yZf+uPqWc+NLR4/D62I3iMI2QgAIAEvAc2hYDoQAEABAAQAEABAAXgAIACABLxwAvAAXjoCwAEABAAQAEABAAQAEACXjgCwbAI6AQAEABeOHBLx07tCwAJeABYACOAJeOgF4DgsB0S8ACxzqBi2+PDOjq0nAejOlgH6cvQ/8pXyja8Ns3FxMnNhqWygxobEAjqZ1Fx3YY41NVZLEypotMA+YR6sw9QGoPj3QjnUqyHL1Q3iW8ZaN1BuPGMPRs9+wAQARmOYY1QEUOFUEk6XJPAfjFkJ8epXOHIXCsElydR6T9o/gOUE7XIIVqI7rqxJMtpkwhUQFmJ5Afb4RCMXJ6XclKSits+e9rccauqnm2OUkJKU8VTgo8STf2xv1VLHp6/rsxbZu+zoX/Z7D/g8hJZ9Yat9JtT+Xsj5V4xmfF5crF27L/R7XAo8mlIgt4VcFlpJHF2zN9FeF/E/wxu/8Tw3Ox3eiMzxy9KCr9SW3KYbrPqCNNJSHr+c5/hEer8Rs21Ex8CH+TNUjMNIIAK3txtQKCRnyhpjnLLU8CbXJbuAH2CLqKfNlopuuVcdlOz4/NXplKopGYS1EkG3EeiwJ82B8Ib1ixfEW5ZEupaa3Hp8nCvhTooqFloWV1YKHLhWBUEHmecLQqjO7guxe7JRq5PuP9jMXero5c+YFDvnuEuF9F2UWuSeAHOIXQ4TcSdNnOCkRW8namdh8uU8lZbF2YHpAxACrcWysItxaFbJpkMi11pERj+3dXJrPg8iRLm3SWyrZ87FpedgLNy15cBFleLCVbm3rqVTyJKfFexI7N7xJc+aJFRKamnE2Aa+Vm5LcgFT3EaxC7EcFyi9olXk8nqS0y5VNSstGd2CqoJYngAOJMKJNsackltmcVu39VVTDKwuQWA4zHW/tsSFQfSN+6NCGLCC5WvX5CM8mculaPatxvEsPomnVXRTJrVCqgOqiUyaj4vLY3U9fGK4VV3W8Y9ixznXVyl3PCi3mzpeRqyjZJcwArMl5rEHgQG0bTW17xZLBT+iW2Vxy2vqXQ0Sgr0ny1mymDo4upHP8j3QhKLi9MdjJSXJGeV21uI1U+ZJoKbIJblGdwCQQbElmOReHDUw/CiiEd2PuJzutlLUEQeC7T4xNab0TieZNukRkl9ZHohQpPqngYunTjR1vpsohfe9666LPI26nth1RU9AJc6Q6IQ4Yy2ZnUGy3DAgNwvCssaKtUd7TGviGq22uxH0O86pVVmVNH8S3CbKzgcbaZrg6g8xFksOL6Rl1K45jS210NDwXF5VVKE2S2ZT7CDzVhyI6oRnCUHqQ5XNTW0P4iTGmJ4lLp5bTZzhEXiT9gHM90ShFzeokZSUVtlNl7fmbS1lTJlACnaWssTCbuGIBLAerx0ENfCNWRrfqLLJTg5r0PPZ/enImsEqEMhjwa+aX7WsCvtFu+JXYM6+3U5XmRfSXQs+1OLtT0c2olZGKIGXNcqbkAXsRca9cK1V85qBfbPjDkisjeAyYYlXNRDOmu6IiZgl1Zhc3JNgFude7nDCxW7eHoij4lKHIihMx+cgnKVRSMwlqJSkjiPRcE695EW//ABIvj6laeRJctlpn45USsKNVMRRULLBZXUhc+cKbre/vhWNcZXcF2GHOUauT7lXod51SqLNn0YMkm3SSs4GhsfWuOPeIalhR7KXUXjmPW2jQsBxuVWShNktdToQdGVuasORhGyuVctSHK7FNbRFbY7ZyaAAEdJOYXWWp5dpj80e88ospx5W9V2IXXxr6epVJVdjtWM8tUp0OqghFJH/EzMfaBDHHGh0l1FlLIn1XQJuP4xQWarlLPlD1mAXTvzS/V8Stokqse3pHo/Q67b6+supedmtpJNdK6SSdRo6N6yMeR/MQndVKqXGQ1VbGxbRUdpNuauRXvSyJEuaBlyiz9I15YduDW5nlDVOLGdfmN6FrcmUZuKRI7Mbw5dRN6CfLamnk2CuTlZuzcgFT3ERVbiyguS6osqylN8X0ZK7a7RNQyBMSUZrM4RRewDNexa2ttLWHOKsetWS03osvscI7RnOPbTYxKlrOmkU6O1kVUl5joW1VgxAt12MaVVGPJuK66EbLr0tvoSdNthidK8oVkgTZc0oFdBYnPa1mX0b6jQgRTKimabremi2F1sWlJGm1NUstGmTCEVRdi2gAHG8ZyTk9IdlJJbZnFXt7V1cxpeFyMyjjMcXJ77EhUHiST1Q/HFhWuVr/ANCU8iU3qssOEU+I9Evwh1M30s1ilvWOXgtvVywvKVW+gxGNmurHG32z/wAMpGRR8YnpyvpDiv8AiFx7RBj2+XYmcyK/MgfPxFuOhGhB0II4giPRJpraMNrT0yTwbBXqDceinNzw8FHMxXZbx7Fldbky84fQJITLLFusnix6yYSnJye2ORhx7F92USYJd3Jyn1AeQ6/A9UZt/HfQep5a6kxUVCy1LOQqqLszGwAHMkxUk30Ra2l1GL7Q0oXMaiSF6+kX84n5U960Q82HfZAYxvJopIIRjPccFlj0Se9zpbwvF9eFZP8AIonl1x7dTLNqNrJ9e1n9GXf0ZKXIvyJ7bf6AjTqoqojy9fcRnfO6XFfsTuyWzHRWnTx6fzEPzL/Ob9r7I8R49495m6KH8vqeg8O8M8tc7e5Z6upWUjPMICqLk/64k8I8rj488ixVxXVmzdbGqDbMqr6qZWVGYLd5jBJaDWwJsi/n7Y+t4OJDCxlBd9dTw2TdLIt2fQOzGDrSU0qSupRfSPac6s3neMq2fObkatUOEUiViBYEAFD3s7PzKmRLmyQWeQWJQalka2YqOZGUG3VeHMK2MJNS9RTLrlJJr0HGxu3kmrCy5tpVRwKtorkc0PX+ydfGI34sodV1R2nIUvlfRjveZ+rKnwT71Ijhv+9ElldKmee639WSPGZ968dy/vP/AEcxPtIr2/L/AGFP9Y/3cMeHfWyrN7IZH/5DT/QT/wDI8d/8V/qQ/wDIj+hJb6KOWKeVO0E1ZoVWGjFSrEjvtlB7rRXgTfJx9CeXBJcl3Izb7GZs2mw+mJyNUJLecSbdkKG7sxLH6EW41UVOU/bsV3WNwjF+pesAaipJKyZU6QABqekl3dubMb6kwjc7LJNy2N1cK46RX97dYkzDwZbq4FQgJRgwByvppDGBHV2n7FOY06tonsEo5c7DKeXOAZGpZea/ADoxr3EdcLSbjbtd9l6SlX17aKruWntlqpVyZaOpQ8rtmDW8Qqn2w3n94v1aF8PfVexpaSwOAAubm3M9cIDutdjLdz/yuv8AEfezY0Mz6IfoI4v1z/Us+89AMNqLAC5lE2HE9KguesxThPV8WXZS/tS0Lu7kK+FyEcBlZXDBhcEGY3ERzK+W96DG61IrG6xujrq6RKN5AzEa3AKTcqW8VJ/yxflfNXGT7lGL0sko9jT6moWWjO5CqoLMTwAHExnpNvSH29LbMkIm45UzJjFko6cNlA0uQLgfTbQk8hpzjSi448V6yM5qV8m+yIzZo/8Ao2JfSk/xJF93XIr2Qq+xMtOymylPXYVJE1bP8YFmrYOvxjW1+cO4wrdfOq98OxfVRGypbKnX1tTQSqnDqi7S5kv4ptbD0gQyE/NNjdeRhqNcLWrYdGu4tKc6ouEuw9Gz8yqwWneSCzyJs9sg4srTGDWHMiwNuq8Q81V5Ek/UsdblStehc9jNvZNSFlTrSp49HK2iuRpdSeB/ZOvjCl+JOHzLqhinJjL5X0JDeN+rar6A/jWK8X7yJ5CXlMZbr5QbC5SsAylpoIIuCOla4IieY9XNr8iOL1rWyr7BTxTYlXy5ZvTokxjroOicZf4nHshi+LnXFvuyihqE5JHpu3w74fVT6+pGYq9pYOoDkXvb9lSoHiYMqXlQVcf9hjR8yTnI1a0ZpoaQjqCCCLgixB5jqgBoyarpv0VjEoyvRkVJAKcgGbKy26lYqw6r2jTi/Poe+8TOkvKu0uzHEwf+5R/r/wCrEV/9P/ZPvlf6PffRRyxJkz9FnCaFDDRiuUk+NiAe68RwJScnDujuZFJKXqXzBphm08h5gGZpctiCODFQSfG5hKfSTG4fSii78Pksj64/dNDnh61OX6Cmb9C/UveFSw1PJuAfi5Z1F9QosYSl9THIraWygb3K9nenokYKJpDzCTYWLZUvc2sPSb/CIfwodHY/QTy59VD3LdgTUVJJWVKnSQF4npEzO3NmN9STClnmWS20xitQitRJaXXymF1mIQeYZSPMGKn06FvRjm0B0h5+ytG7Mz00lmYlmYopJJ4kmLVfYlpSZU6YPq0OZeCyFAUSZYA0AAAA9kRdk36klXBHQwiR/ZJ5RzzJBwiPRpEUT7GT72NrA96OSwIuDPYHmNRKFvYT7B1xqYGOt85f6M3Mv6cYlJwPZx6pWZGRQrZTmve5F9LCKvE/G6sGSVibbDD8PnkrcXrRMydgn+fOQC/zVYm3ibRiz/5jV3hD9zQj4FN95FkwbZ6TTaqMz83bU+zqjzXiHjmRlvi3pP0Rr43h9VC6LqSFXVJKQvMYKo4k/h1nujOxMO3InwhHY3ddCmO5MzbabaFqprLdZSn0V5se01ufUOUfSvBvBa8GHKXWX/o8hn58siWl2NE3YbGGSBVVC/GsPikPGWp+cf2j7hF2blOctI7i4+vmkaOIQHggAIAEjmgKfthsFIqwzoBKqOIddA56nA4+I1EN05ModH1Qrbjxl8y7lNptoJlRhFbJnnNMp+jGYm5ZDNUDMeZBVhfnpDLqUL4Sj6i/mOVUov0Ltut/VsjxmfevCuZ96Qzi/aRXt+X+wp/rH+7hjw76pfoVZvZEFtFUzZWMI9PL6ScsuVkSxOYmnIOgNzYEn2RbVGMsZqT9SmxyV0ePsS9LsrXYlPSdiR6OUhuJQsCRe5UKCcoNtSST9sVSvrpi41evqWRpstadh4b4MPVaikmuD0JHRPl+aFYGw78pa30Ylgz3Fx9e5zMj1XsS1PuqoXVWWbPKsAVIaXYg6gj4uKpZ9qfVIsWJXLrsjdu9mZVBhplyWch6pHOcqTfIw0ygdQieNdKd/J+xC+uMK+KIzGcWq+io6JXSVJn08gK+q5gyAMrvc2F9NAOI64sprr3Kx9WmV2TnpQXY07ZDZxKCQJSHMx9KY/DO57uQFrAQhfdK2fJj1NSrjpE5FJczKtz/AMrr/EfezI0c36IfoIYv1z/UtG9P9WVHjK++SF8L7y/2XZX2mZ7Ox+rkYfRypTLLlTkcdJYhg3SsHUvwUWINwL2v1RoeVCd05P0EvMlGuMUaNsJsslDJPpB5k2zTHHA6eiq/si58b3jOyL3bLqO49Krjsrm+PHCqS6SWdZnpzLcci6KvtbX/AAxfg1Jy5yKcyx6UEQ2C7erS0q08uiewUgtn1ZmHpOR0fEmJ24/KfPku5Cu/hHjpjHZsWwfEvpyftSGLlrJgV1P+xI0bdb+rZH/E+9aM7L+7IdxftoZ73MIWbR9MAM8hgwP7DHK6+GoPsieFY4WcfRkMytSr37DjdN+rZX05v3rRHNX95k8T7aOtsNg5FYC6ASp/ETFGjHkHA4+PERyjJnW/dBdjxn1XcplDj82fhVfTzyWmU6qAxNyVMzLYnmQUOvMWhl1RjdGUfUWVjdUlL0GuzNZij0i09HKtKJf461j6THN6bGwsSRoLxddHHjZyk+vsQqdrhxiunuXjZjYkUtLPRmzz6iWyzHHAXUgIt9bXYm54kwlbkudikuyG6sfhBr1IbcxWBEqKV/RmpMz2PEiwR/IoPMRbnrfGaKsJ63F9zTLxnj2wMAbMp27mCrxajppeplFc5HIlg7A+CoD7Y0sb+3RKT9RC/wCe5JHnibONoHMoAzAhKBr2LCk0BtyjsNfC9fcjLayensNNnqSbjVUXrJqhJBGaSAQePqhPmi4sWJJ0tErZRx69QXf1OVKV0vm9PQ2VFsABwHCMruafYzffj8lkfXH7poewPrl+gjm/Sv1L7g3yeT9VL/gEJy7sch9KMv3v0Cispps3N0UxRLcroQEcsbE3scrk8OUaOFPVcoruZ+ZDdkW+xMSt1FC6hlmzypAKkNLIIOoI9CKfjrU9aRasOt9mywYXsbJp5SykaYVXNbMVv6TFjwXrYxRK6Te+hcqIJa2yyRSXhAAwxepmypZeVK6YjigcIxHPLcEE9xIjsUpPTeiMpNLaRQZ29kIzK9G6stwVZwGB5Agrp/rjD8PD+S3GWxKWdx6aK5j+8yqqFKSlWnU6EqS0wjmM5AA9gvDNWBCL3J7F7M2UlpFJjRWvQSbb7l63fTlWTNzFV+MHrEC/ojrjwH/KqJ2XQ4Jvoen8EthCD5PXX/8ACeqceppfrTpfgpzHyW8edp8Fy7e0Ga1niFFfeRA4jtyguJEsse1M0X/KNT7o9Fh/8Rm2pXPp7GVkeOxS1WupVpk6prZoX050w+qqjRR3KNFHf749dj4ONhw1Fa/9mFbfdkS3J7/I1HYfd0sgrOq8rzRqiDVJZ5E9pvcO/jCmTmc3xj2G6MRR6yNEEIaHgjoBAAQAVTbbaqZQGSwkmbLfOJhFwUtly+lYjmdD1RfRSrejeii6519Uis129fpEKUlPMM1tBms2UkcQqElj3aQxDCSe5y6C8sttaih1slsS4oKmXUejNqxrfUy7apm78xzERy7JXmxce0TtVD8uW+7IfAdqp2EKaWtp3KoSUZLfONzYn0WUm5BuDrFltEL/AJoS6kKrZ0/LJdDmtqJ+PVEpUlNKpZZuzML6H1iW4FiBYKL8bkx2KjjRfXbaItzvmunRElU4fMG0MpxKmdEoAzhGyC1M49e1uNhxipTj8O1vqWuMvPT10NOEILqPEZtHgkuskNJm8DqGHFGHquO8fmOcW1WOuXJFdlasjxZnFHXYjg3xUyUaimB9FlzWUfssASn0WFuow8405HXemJJ2UdO6Pba3HP0phpNPInXl1KKy5c7aSyxICX09IcYhjwVN3zMndN21bSJyp2TFbhdLKcdHOlyZeRmBBRsgDIw42NrEd3dFUMjy7W/Rk3TzrXuNti8dq5U9KCulNms3RzeRVATYtwcWGhGvWIlfCuS5wf8Ao5TZYnwmjQbwmOMzPdRQzZdVXGZKmIGIyl0ZQ3xkw6EjXiPOHsucZQhpiOLFqctlk3lSGfDp6orOx6OyoCzG01CbAanQRTiyUbU2XZKbraRFYJsyKvB5NPPVpbAMVLKQ8t87WbKdeB4cwYssv4XuUX0K66uVSjL0GGyuJ1tBPl0NXKLy3bJJmi9gOVm4Fe42I747dGu2Lsi9M5U7K5KDW0LheHzZ+Ozp02VMEuSG6NmVgpKgIuUkWb1nOkdnZGGOop9WcVbldyaNErV+Lewv6DW6/VMJR+ocl9LMd2dwueuEYgjSJwdmk5UaW4ZrFb5VIueHKNS26Dvg16GdCEvJktepoO7SneXh8lXVkYdJdXBVheYxFwdRCOTJStbQ3jJqtJjjeBJZ8PqVRWZigsqglj6S6ADUxGhpWIlem62kUvBtoJ2GYfSZqZ2DPPExWDo6endTqul7niNYbnXG66WmLwnOutdD0q97AmKVpaeY006DNYgE8wqXLHu0jkMJJ7lJaOSzG18sRvh+y06RhVa8xGNRUBTkUFnChwQCB84lmJAiU8iMr467IjGmSqlvuy3bsKd5eHylmIyMGmXV1KsLzGI0OsLZclK1tDOLFxrSZarQsMGe7ZbGzhP+HYc2WcDd0Gmc2sWW+lyBYqdD4w9RfHjws7CV1Et84dxnTb0nkjLW0sxJg0JX0Qe/LMtbzMSeCpda5EY5cl0nE4q94dTV/F4dSvdhbpGsxXvAHor4lvZHY4kK/msYTyJz6QRPbBbGmkzT6hukqZnrG98gOrAN85jzMU5GRz+WPRFtFHD5n3Id6Gb/AEhEzopnR2HxmRsnya3r2tx0i3nH4XjvrsrcW8jZ6bWbLVFPUfD8O9fjNlD51/WIX5wPNeN9RHKLoTj5dhy2mUJ+ZAtex+PGtp+laWZTBijoeTKBe1wDbUcYVurUJaXUapsc47ZWd81HMm00kSpcyYRNJIlqzEDo2FyFB01hjCnGMpbfoUZcXKK17l4wlSJEkEEESkBB0IIUaEQpLuxqPZDTaXApdbIaTM0vqrDijjgw/wBa3MTqtdcuSI21KcWmZ3R4jiODfFTpRqKYH0GW9gP2WAOX6LDwMOyhVetp6YlGVtPR9UXHCNs5dRJWaJbqGzaMUuCrFT87rUwpKhxetjavi1stMUlwQAEAEPjuzVNWC0+UrHk40dfBhrFtd0638rKp1QmuqKBiu6NtTTTxbks4H+Nfyh+HiT/yQnPBX+JW6rdziCE2lK9uaOhv7GsfdDMc6pi0sOxDL+hFeT8kmecv+aO/FUPuw+Gt9h/Sbtq9+MpJY65jr9i3PuiDzqI9tnVh2MtGEbowLGqn360kiw8M7a+4QtZ4g30gtDMMFL6mX/BsCkUq5ZEpUB4kes3ix1MITsnP6mOxrjHsiSiBMIACAAgAIAEZQeOscOaPOXTouqqoPcAIlt+rDivY9LRw6czJSsLMAR3gH7YNtdjjSfcVEAFgAB3QPr3BLXY6gOhAAQAIRHOxxrfc5SUF9UAX42AFz3x1tvqCSXQ6tHDoFRHQ0LHAC0dALQAJaOAIV7o6Ato5oBY6Alo5+YCx0AtHAEZb8Y6c0mecunVTdVUHrAAju32DivQ9bRE6EdAIACOMDzmSVb1lB8QD9sSTZzihUlgaAADuFo43sNJHcB0S0c0AWgAAoEd6gFo5r1OCx06EACEQduxxpM8xTr2V8hHHyfqGl7HRmqOJHnEXZBdGySi36ChweBjqkmtpg00c9MvaHmIj51fujvGXsdBweBiSkn1TOaaOemXtDzER86v3R3g/Y6DA8DeJcotb2RaaOTOXtDzEQ82H4l+5LjL2OlIPCxiaa1tEde4nTL2h5iIefX+JfuS4v2FDg6giJqcWtpkWtHPTr2h5iIu6td5L9yXCXsdBx1+UdjOMltPZFrQnTL2h5iOebWu8l+5LjL2FDg8DElOLW0zmmIZy9oeYiLurXdo7wl7CqwPAxJSjJbTI/kc9MvaHmIj5sN62SUZP0Og4PA38Ikpxa2mc0xOmXtDzER82Hud4y9hQ4PA3iSkmtpnNM56Ze0PMRHzq/dHeMvY7VweBB8IkpJraZxprucdMvaHmIh51f4kd4y9jpXB4G8WKSfY5pidMvaHmIh51fbkv3O8ZewquDwN/CJKSa2iLTXcTpl7Q8xEHdWv8l+5Li/YUODwN/CJqSa2mRa13OemXtDzERd1a7yRLjL2Ow4PAxKM4yW0zjWjnpl7Q8xEXbBeqO8ZewqsDwMSjKMuz2Ra10OemXtDzERdsF6olxl7HSuDwN4lGcZLaZzTQnTL2h5iI+bD3O8X7Cq4PA3iSnF9mc0xOmXtDzERdsF6o7wl7Cq4PAgxJTi1tM41oTpl7Q8xEPOr/ABL9zvGXsKrg8DfwianF9UzjTQnTL2h5iIu6tf5L9zvGXsKrg8DeJKSa2mRaa6MTpl7Q8xEPPr/EiXF+wquDwN/CJqSa2mca13E6Ze0PMRHzq/xL9zvF+x0rA8DfwiUZxl1T2caaOTOXrHmIi7YL1R3jL2OlYHgbxKMoy7PZzTRz0y9oeYiPmw9zvCXsKHB4GJKUWtpnNNHPTL2h5iI+bD3O8Jex0rg8DeJRkpdjjTXcTpl7Q8xEXdWunJHeMvYOlXrHnB5sPdfuc4v2GtRhct2zMtye8wrbgU2y5zXX9S2F84LSZ7SKVUXKosNevnDFVEK4cI9iuUnKXJ9xr+hJPY95/OFH4Xjt7af7lvxNnuO6elVFyqLDq8YarohXHhFdCqc3J7Y0/Qsns+8/nCr8Lxm/p/kt+Js9x3IpVRcqiw9vOGqseFUeMF0K5WSk9safoWT2PeYVl4VjSbbj3/MsWTalrY7p6ZUXKosPzhuqiFcOEV0KnJt7Yz/Qsrs+8wq/DMd9XEtWTYloeSKZUXKosOrxhivHjXDhFdCpybe2NP0JJ7PvMLf0vH/D/Jb8VYlpMdyKVUXKosOrxhuqiNceMSpybe2NTg0nse8wp/S8fk249/zLVk2JaTHNNSqi5VFh+cN1UQrjxiiqc5SltjY4NJ7HvP5wo/C8eTcmuv6lqybEtJjqnplRcqiw/OG66IVQ4QWkVSm5PbGpwaT2PefzhR+F4zbfH+SxZNi9R1IpVRcqiw198NV48K4cIroVzm5Pk+41/Qsns+8/nCr8Lxm9tfyW/E2e45p6VUXKosPbDVWPCuPGK6FU5OT3IbHBZPZ95/OFn4bj73r+S1ZNi9RzTUqy1yoLDjz5wzTjwqi4xRXKxye2Nv0NJ7PvMKy8Mx5d49/zLFk2JaTHVPTKgyqLD2w3VTGuPGPYqc3J7Y0OCyjxX3mFZeGY8ttx7lqybEtDqmpVQZVFhDNWPCqHCK6FUpuT2xqcFldn3mFv6Xj9flLVk2JaHVPSrLXKosIZqojVHjEqlNye2Njg0rse8/nCr8Lx29tfyWrIsS0mOaakWWuVRYcecNVUQqjxiiqU5Se2Njg0ns+8wq/DMdycmuv6lqybEtJjmmplljKosIbqohVHhBaRVKbk9sbHBZPHJ7z+cKvw2htvX8lqybF02OaekVBlUWH5wxTjV1R4xXQqlJye33GxwaT2feYXl4Zjt7a/ktWRZ7jmmpFliyCwvfnDNWPCqPGC6Fc5ub3IbHBZPZ95/OFZeF48m20WfE2e45pqVZYsgsL35wzTj10x4wXQqcnJ7Y2ODSuzx7zC0/C8abbce/5lscixLSY5p6VZa5VFhDVNEKo8IroVSm5PbGxwaUTcrx7zC0/DMef1ItWTauiY5pqVZYsgsIYqx4VQ4RXQqnOUntsbPg0o/N495iiXhtEntosWRZHohxS0iyxlQWF784vpxoUrjWun6kJTlJ7Y2bBpR+b7zC78Nx29tdSyOTZFaQ6paRZYIUWBN+Z+2GaceFUeMUVynKb2xs2DSiScnHvP5wrLwzHlJya6/qTjkWR6JjqlpVliyCw484apx4VR4QWkVym5dWNmweUTcrx14mFn4ZjN74/yW/E2e44pqRZYyqLC9/OGaseuqPGC6FU5ub2xscGknUpx7zC0vC8eT21/Jasmxeo5pqRZYIQWF78+MM048Ko8Ydiqc3N7kNjg0om+X3n84WfhtDbbRasmzts9Ew2WBYJ7zEl4fRrsR8+fuPYeKggAIACAAgAIACAAgAIACAAgAIACAAgAIACAAgAIACAAgAIACAAgAIACAAgAIACAAgAIACAAgAIACAAgAIACAAgAIACAAgAIACAAgAIACAAgAIACAAgAIACAAgAIAP/Z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269875" y="-860425"/>
            <a:ext cx="7620000" cy="211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/>
          </a:p>
        </p:txBody>
      </p:sp>
      <p:sp>
        <p:nvSpPr>
          <p:cNvPr id="13" name="1 Título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s-CO" sz="7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BIENVENIDOS</a:t>
            </a:r>
            <a:endParaRPr lang="es-CO" sz="7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73400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980727"/>
            <a:ext cx="8496944" cy="5400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457869" y="315233"/>
            <a:ext cx="818371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4000" b="1" dirty="0" smtClean="0">
                <a:solidFill>
                  <a:srgbClr val="002060"/>
                </a:solidFill>
              </a:rPr>
              <a:t>MOVILIDAD DE PUENTE QUETAME</a:t>
            </a:r>
          </a:p>
          <a:p>
            <a:r>
              <a:rPr lang="es-CO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Sector 2 </a:t>
            </a:r>
          </a:p>
          <a:p>
            <a:r>
              <a:rPr lang="es-CO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K41+550 – K44+700</a:t>
            </a:r>
            <a:endParaRPr lang="es-CO" sz="3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28100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grayscl/>
            <a:lum bright="51000" contrast="51000"/>
          </a:blip>
          <a:srcRect l="5136" t="1249" r="1321"/>
          <a:stretch/>
        </p:blipFill>
        <p:spPr bwMode="auto">
          <a:xfrm>
            <a:off x="355600" y="1079692"/>
            <a:ext cx="8452990" cy="52987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44"/>
          <p:cNvGrpSpPr>
            <a:grpSpLocks/>
          </p:cNvGrpSpPr>
          <p:nvPr/>
        </p:nvGrpSpPr>
        <p:grpSpPr bwMode="auto">
          <a:xfrm>
            <a:off x="5221883" y="5148996"/>
            <a:ext cx="2362200" cy="184150"/>
            <a:chOff x="2304" y="3295"/>
            <a:chExt cx="1489" cy="116"/>
          </a:xfrm>
        </p:grpSpPr>
        <p:sp>
          <p:nvSpPr>
            <p:cNvPr id="1098759" name="Line 45"/>
            <p:cNvSpPr>
              <a:spLocks noChangeShapeType="1"/>
            </p:cNvSpPr>
            <p:nvPr/>
          </p:nvSpPr>
          <p:spPr bwMode="auto">
            <a:xfrm flipV="1">
              <a:off x="2304" y="3352"/>
              <a:ext cx="528" cy="8"/>
            </a:xfrm>
            <a:prstGeom prst="line">
              <a:avLst/>
            </a:prstGeom>
            <a:noFill/>
            <a:ln w="57150">
              <a:solidFill>
                <a:srgbClr val="996600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s-CO">
                <a:solidFill>
                  <a:prstClr val="black"/>
                </a:solidFill>
              </a:endParaRPr>
            </a:p>
          </p:txBody>
        </p:sp>
        <p:sp>
          <p:nvSpPr>
            <p:cNvPr id="1098760" name="Text Box 46"/>
            <p:cNvSpPr txBox="1">
              <a:spLocks noChangeArrowheads="1"/>
            </p:cNvSpPr>
            <p:nvPr/>
          </p:nvSpPr>
          <p:spPr bwMode="auto">
            <a:xfrm>
              <a:off x="2871" y="3295"/>
              <a:ext cx="922" cy="11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s-CO" sz="1200" b="1" dirty="0">
                  <a:solidFill>
                    <a:srgbClr val="000000"/>
                  </a:solidFill>
                  <a:cs typeface="Arial" pitchFamily="34" charset="0"/>
                </a:rPr>
                <a:t>VÍA EXISTENTE</a:t>
              </a:r>
              <a:endParaRPr lang="en-US" sz="1200" b="1" dirty="0">
                <a:solidFill>
                  <a:srgbClr val="000000"/>
                </a:solidFill>
                <a:cs typeface="Arial" pitchFamily="34" charset="0"/>
              </a:endParaRPr>
            </a:p>
          </p:txBody>
        </p:sp>
      </p:grpSp>
      <p:grpSp>
        <p:nvGrpSpPr>
          <p:cNvPr id="3" name="Group 47"/>
          <p:cNvGrpSpPr>
            <a:grpSpLocks/>
          </p:cNvGrpSpPr>
          <p:nvPr/>
        </p:nvGrpSpPr>
        <p:grpSpPr bwMode="auto">
          <a:xfrm>
            <a:off x="5220072" y="5365020"/>
            <a:ext cx="2378075" cy="184150"/>
            <a:chOff x="2310" y="3431"/>
            <a:chExt cx="1499" cy="116"/>
          </a:xfrm>
        </p:grpSpPr>
        <p:sp>
          <p:nvSpPr>
            <p:cNvPr id="1098762" name="Line 48"/>
            <p:cNvSpPr>
              <a:spLocks noChangeShapeType="1"/>
            </p:cNvSpPr>
            <p:nvPr/>
          </p:nvSpPr>
          <p:spPr bwMode="auto">
            <a:xfrm flipV="1">
              <a:off x="2310" y="3488"/>
              <a:ext cx="528" cy="8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s-CO">
                <a:solidFill>
                  <a:prstClr val="black"/>
                </a:solidFill>
              </a:endParaRPr>
            </a:p>
          </p:txBody>
        </p:sp>
        <p:sp>
          <p:nvSpPr>
            <p:cNvPr id="1098763" name="Text Box 49"/>
            <p:cNvSpPr txBox="1">
              <a:spLocks noChangeArrowheads="1"/>
            </p:cNvSpPr>
            <p:nvPr/>
          </p:nvSpPr>
          <p:spPr bwMode="auto">
            <a:xfrm>
              <a:off x="2878" y="3431"/>
              <a:ext cx="931" cy="11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s-CO" sz="1200" b="1">
                  <a:solidFill>
                    <a:srgbClr val="000000"/>
                  </a:solidFill>
                  <a:cs typeface="Arial" pitchFamily="34" charset="0"/>
                </a:rPr>
                <a:t>NUEVA CALZADA</a:t>
              </a:r>
              <a:endParaRPr lang="en-US" sz="1200" b="1">
                <a:solidFill>
                  <a:srgbClr val="000000"/>
                </a:solidFill>
                <a:cs typeface="Arial" pitchFamily="34" charset="0"/>
              </a:endParaRPr>
            </a:p>
          </p:txBody>
        </p:sp>
      </p:grpSp>
      <p:grpSp>
        <p:nvGrpSpPr>
          <p:cNvPr id="4" name="Group 50"/>
          <p:cNvGrpSpPr>
            <a:grpSpLocks/>
          </p:cNvGrpSpPr>
          <p:nvPr/>
        </p:nvGrpSpPr>
        <p:grpSpPr bwMode="auto">
          <a:xfrm>
            <a:off x="5221883" y="5828942"/>
            <a:ext cx="3613150" cy="184150"/>
            <a:chOff x="825" y="3367"/>
            <a:chExt cx="2276" cy="116"/>
          </a:xfrm>
        </p:grpSpPr>
        <p:sp>
          <p:nvSpPr>
            <p:cNvPr id="1098765" name="Line 51"/>
            <p:cNvSpPr>
              <a:spLocks noChangeShapeType="1"/>
            </p:cNvSpPr>
            <p:nvPr/>
          </p:nvSpPr>
          <p:spPr bwMode="auto">
            <a:xfrm flipV="1">
              <a:off x="825" y="3430"/>
              <a:ext cx="528" cy="8"/>
            </a:xfrm>
            <a:prstGeom prst="line">
              <a:avLst/>
            </a:prstGeom>
            <a:noFill/>
            <a:ln w="57150">
              <a:solidFill>
                <a:srgbClr val="CCFF33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s-CO">
                <a:solidFill>
                  <a:prstClr val="black"/>
                </a:solidFill>
              </a:endParaRPr>
            </a:p>
          </p:txBody>
        </p:sp>
        <p:sp>
          <p:nvSpPr>
            <p:cNvPr id="1098766" name="Text Box 52"/>
            <p:cNvSpPr txBox="1">
              <a:spLocks noChangeArrowheads="1"/>
            </p:cNvSpPr>
            <p:nvPr/>
          </p:nvSpPr>
          <p:spPr bwMode="auto">
            <a:xfrm>
              <a:off x="1395" y="3367"/>
              <a:ext cx="1706" cy="11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s-CO" sz="1200" b="1">
                  <a:solidFill>
                    <a:srgbClr val="000000"/>
                  </a:solidFill>
                  <a:cs typeface="Arial" pitchFamily="34" charset="0"/>
                </a:rPr>
                <a:t>TRAMOS NUEVOS PARA PAR VIAL</a:t>
              </a:r>
              <a:endParaRPr lang="en-US" sz="1200" b="1">
                <a:solidFill>
                  <a:srgbClr val="000000"/>
                </a:solidFill>
                <a:cs typeface="Arial" pitchFamily="34" charset="0"/>
              </a:endParaRPr>
            </a:p>
          </p:txBody>
        </p:sp>
      </p:grpSp>
      <p:grpSp>
        <p:nvGrpSpPr>
          <p:cNvPr id="5" name="Group 53"/>
          <p:cNvGrpSpPr>
            <a:grpSpLocks/>
          </p:cNvGrpSpPr>
          <p:nvPr/>
        </p:nvGrpSpPr>
        <p:grpSpPr bwMode="auto">
          <a:xfrm>
            <a:off x="5221883" y="5612918"/>
            <a:ext cx="3562350" cy="184150"/>
            <a:chOff x="829" y="3773"/>
            <a:chExt cx="2244" cy="116"/>
          </a:xfrm>
        </p:grpSpPr>
        <p:sp>
          <p:nvSpPr>
            <p:cNvPr id="1098768" name="Line 54"/>
            <p:cNvSpPr>
              <a:spLocks noChangeShapeType="1"/>
            </p:cNvSpPr>
            <p:nvPr/>
          </p:nvSpPr>
          <p:spPr bwMode="auto">
            <a:xfrm flipV="1">
              <a:off x="829" y="3840"/>
              <a:ext cx="528" cy="8"/>
            </a:xfrm>
            <a:prstGeom prst="line">
              <a:avLst/>
            </a:prstGeom>
            <a:noFill/>
            <a:ln w="57150">
              <a:solidFill>
                <a:srgbClr val="FF9933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s-CO">
                <a:solidFill>
                  <a:prstClr val="black"/>
                </a:solidFill>
              </a:endParaRPr>
            </a:p>
          </p:txBody>
        </p:sp>
        <p:sp>
          <p:nvSpPr>
            <p:cNvPr id="1098769" name="Text Box 55"/>
            <p:cNvSpPr txBox="1">
              <a:spLocks noChangeArrowheads="1"/>
            </p:cNvSpPr>
            <p:nvPr/>
          </p:nvSpPr>
          <p:spPr bwMode="auto">
            <a:xfrm>
              <a:off x="1396" y="3773"/>
              <a:ext cx="1677" cy="11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s-CO" sz="1200" b="1" dirty="0">
                  <a:solidFill>
                    <a:srgbClr val="000000"/>
                  </a:solidFill>
                  <a:cs typeface="Arial" pitchFamily="34" charset="0"/>
                </a:rPr>
                <a:t>TUNEL NUEVA CALZADA</a:t>
              </a:r>
              <a:endParaRPr lang="en-US" sz="1200" b="1" dirty="0">
                <a:solidFill>
                  <a:srgbClr val="000000"/>
                </a:solidFill>
                <a:cs typeface="Arial" pitchFamily="34" charset="0"/>
              </a:endParaRPr>
            </a:p>
          </p:txBody>
        </p:sp>
      </p:grpSp>
      <p:grpSp>
        <p:nvGrpSpPr>
          <p:cNvPr id="6" name="Group 56"/>
          <p:cNvGrpSpPr>
            <a:grpSpLocks/>
          </p:cNvGrpSpPr>
          <p:nvPr/>
        </p:nvGrpSpPr>
        <p:grpSpPr bwMode="auto">
          <a:xfrm>
            <a:off x="5221883" y="6085100"/>
            <a:ext cx="3824288" cy="184150"/>
            <a:chOff x="820" y="3988"/>
            <a:chExt cx="2409" cy="116"/>
          </a:xfrm>
        </p:grpSpPr>
        <p:sp>
          <p:nvSpPr>
            <p:cNvPr id="1098771" name="Line 57"/>
            <p:cNvSpPr>
              <a:spLocks noChangeShapeType="1"/>
            </p:cNvSpPr>
            <p:nvPr/>
          </p:nvSpPr>
          <p:spPr bwMode="auto">
            <a:xfrm flipV="1">
              <a:off x="820" y="4054"/>
              <a:ext cx="528" cy="8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s-CO">
                <a:solidFill>
                  <a:prstClr val="black"/>
                </a:solidFill>
              </a:endParaRPr>
            </a:p>
          </p:txBody>
        </p:sp>
        <p:sp>
          <p:nvSpPr>
            <p:cNvPr id="1098772" name="Text Box 58"/>
            <p:cNvSpPr txBox="1">
              <a:spLocks noChangeArrowheads="1"/>
            </p:cNvSpPr>
            <p:nvPr/>
          </p:nvSpPr>
          <p:spPr bwMode="auto">
            <a:xfrm>
              <a:off x="1383" y="3988"/>
              <a:ext cx="1846" cy="11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s-CO" sz="1200" b="1" dirty="0">
                  <a:solidFill>
                    <a:srgbClr val="000000"/>
                  </a:solidFill>
                  <a:cs typeface="Arial" pitchFamily="34" charset="0"/>
                </a:rPr>
                <a:t>ACCESOS </a:t>
              </a:r>
              <a:r>
                <a:rPr lang="es-CO" sz="1200" b="1" dirty="0" smtClean="0">
                  <a:solidFill>
                    <a:srgbClr val="000000"/>
                  </a:solidFill>
                  <a:cs typeface="Arial" pitchFamily="34" charset="0"/>
                </a:rPr>
                <a:t>VEREDALES Y MOVILIDAD LOCAL</a:t>
              </a:r>
              <a:endParaRPr lang="en-US" sz="1200" b="1" dirty="0">
                <a:solidFill>
                  <a:srgbClr val="000000"/>
                </a:solidFill>
                <a:cs typeface="Arial" pitchFamily="34" charset="0"/>
              </a:endParaRPr>
            </a:p>
          </p:txBody>
        </p:sp>
      </p:grpSp>
      <p:sp>
        <p:nvSpPr>
          <p:cNvPr id="3083" name="Text Box 11"/>
          <p:cNvSpPr txBox="1">
            <a:spLocks noChangeArrowheads="1"/>
          </p:cNvSpPr>
          <p:nvPr/>
        </p:nvSpPr>
        <p:spPr bwMode="auto">
          <a:xfrm>
            <a:off x="2519264" y="5045114"/>
            <a:ext cx="13112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sz="1200" b="1" dirty="0">
                <a:solidFill>
                  <a:srgbClr val="002060"/>
                </a:solidFill>
                <a:cs typeface="Arial" pitchFamily="34" charset="0"/>
              </a:rPr>
              <a:t>RÍO NEGRO</a:t>
            </a:r>
          </a:p>
        </p:txBody>
      </p:sp>
      <p:sp>
        <p:nvSpPr>
          <p:cNvPr id="3084" name="Text Box 12"/>
          <p:cNvSpPr txBox="1">
            <a:spLocks noChangeArrowheads="1"/>
          </p:cNvSpPr>
          <p:nvPr/>
        </p:nvSpPr>
        <p:spPr bwMode="auto">
          <a:xfrm rot="21089996">
            <a:off x="310464" y="5795721"/>
            <a:ext cx="863600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sz="1000" b="1" dirty="0">
                <a:solidFill>
                  <a:srgbClr val="000000"/>
                </a:solidFill>
                <a:cs typeface="Arial" pitchFamily="34" charset="0"/>
              </a:rPr>
              <a:t>BOGOTÁ</a:t>
            </a:r>
          </a:p>
        </p:txBody>
      </p:sp>
      <p:sp>
        <p:nvSpPr>
          <p:cNvPr id="3085" name="Text Box 13"/>
          <p:cNvSpPr txBox="1">
            <a:spLocks noChangeArrowheads="1"/>
          </p:cNvSpPr>
          <p:nvPr/>
        </p:nvSpPr>
        <p:spPr bwMode="auto">
          <a:xfrm rot="1146955">
            <a:off x="7891742" y="1891013"/>
            <a:ext cx="1203325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sz="1000" b="1" dirty="0">
                <a:solidFill>
                  <a:srgbClr val="000000"/>
                </a:solidFill>
                <a:cs typeface="Arial" pitchFamily="34" charset="0"/>
              </a:rPr>
              <a:t>VILLAVICENCIO</a:t>
            </a:r>
          </a:p>
        </p:txBody>
      </p:sp>
      <p:sp>
        <p:nvSpPr>
          <p:cNvPr id="3086" name="Line 14"/>
          <p:cNvSpPr>
            <a:spLocks noChangeShapeType="1"/>
          </p:cNvSpPr>
          <p:nvPr/>
        </p:nvSpPr>
        <p:spPr bwMode="auto">
          <a:xfrm flipH="1">
            <a:off x="368912" y="6021288"/>
            <a:ext cx="504056" cy="119484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s-CO">
              <a:solidFill>
                <a:prstClr val="black"/>
              </a:solidFill>
            </a:endParaRPr>
          </a:p>
        </p:txBody>
      </p:sp>
      <p:sp>
        <p:nvSpPr>
          <p:cNvPr id="3087" name="Line 15"/>
          <p:cNvSpPr>
            <a:spLocks noChangeShapeType="1"/>
          </p:cNvSpPr>
          <p:nvPr/>
        </p:nvSpPr>
        <p:spPr bwMode="auto">
          <a:xfrm>
            <a:off x="8385910" y="1772138"/>
            <a:ext cx="357188" cy="1428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s-CO">
              <a:solidFill>
                <a:prstClr val="black"/>
              </a:solidFill>
            </a:endParaRPr>
          </a:p>
        </p:txBody>
      </p:sp>
      <p:sp>
        <p:nvSpPr>
          <p:cNvPr id="3092" name="Text Box 20" descr="Mármol verde"/>
          <p:cNvSpPr txBox="1">
            <a:spLocks noChangeArrowheads="1"/>
          </p:cNvSpPr>
          <p:nvPr/>
        </p:nvSpPr>
        <p:spPr bwMode="auto">
          <a:xfrm>
            <a:off x="3959424" y="5117122"/>
            <a:ext cx="1031875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sz="1000" b="1" dirty="0">
                <a:solidFill>
                  <a:srgbClr val="002060"/>
                </a:solidFill>
                <a:cs typeface="Arial" pitchFamily="34" charset="0"/>
              </a:rPr>
              <a:t>QUEBRADA </a:t>
            </a:r>
            <a:r>
              <a:rPr lang="es-ES" sz="1000" b="1" dirty="0" smtClean="0">
                <a:solidFill>
                  <a:srgbClr val="002060"/>
                </a:solidFill>
                <a:cs typeface="Arial" pitchFamily="34" charset="0"/>
              </a:rPr>
              <a:t>ESTAQUECÁ</a:t>
            </a:r>
            <a:endParaRPr lang="es-ES" sz="1000" b="1" dirty="0">
              <a:solidFill>
                <a:srgbClr val="002060"/>
              </a:solidFill>
              <a:cs typeface="Arial" pitchFamily="34" charset="0"/>
            </a:endParaRPr>
          </a:p>
        </p:txBody>
      </p:sp>
      <p:sp>
        <p:nvSpPr>
          <p:cNvPr id="1098791" name="Text Box 22"/>
          <p:cNvSpPr txBox="1">
            <a:spLocks noChangeArrowheads="1"/>
          </p:cNvSpPr>
          <p:nvPr/>
        </p:nvSpPr>
        <p:spPr bwMode="auto">
          <a:xfrm>
            <a:off x="4357689" y="3449702"/>
            <a:ext cx="1163638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 anchorCtr="1">
            <a:spAutoFit/>
          </a:bodyPr>
          <a:lstStyle/>
          <a:p>
            <a:pPr>
              <a:spcBef>
                <a:spcPct val="50000"/>
              </a:spcBef>
            </a:pPr>
            <a:endParaRPr lang="en-US" sz="1200" b="1">
              <a:solidFill>
                <a:srgbClr val="000A14"/>
              </a:solidFill>
              <a:cs typeface="Arial" pitchFamily="34" charset="0"/>
            </a:endParaRPr>
          </a:p>
        </p:txBody>
      </p:sp>
      <p:sp>
        <p:nvSpPr>
          <p:cNvPr id="22586" name="Text Box 25"/>
          <p:cNvSpPr txBox="1">
            <a:spLocks noChangeArrowheads="1"/>
          </p:cNvSpPr>
          <p:nvPr/>
        </p:nvSpPr>
        <p:spPr bwMode="auto">
          <a:xfrm>
            <a:off x="3743400" y="3388930"/>
            <a:ext cx="9779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 anchorCtr="1">
            <a:spAutoFit/>
          </a:bodyPr>
          <a:lstStyle/>
          <a:p>
            <a:pPr>
              <a:spcBef>
                <a:spcPct val="50000"/>
              </a:spcBef>
            </a:pPr>
            <a:r>
              <a:rPr lang="es-ES" sz="1400" b="1" dirty="0">
                <a:solidFill>
                  <a:prstClr val="black"/>
                </a:solidFill>
                <a:cs typeface="Arial" pitchFamily="34" charset="0"/>
              </a:rPr>
              <a:t>TÚNEL </a:t>
            </a:r>
            <a:r>
              <a:rPr lang="es-ES" sz="1400" b="1" dirty="0" smtClean="0">
                <a:solidFill>
                  <a:prstClr val="black"/>
                </a:solidFill>
                <a:cs typeface="Arial" pitchFamily="34" charset="0"/>
              </a:rPr>
              <a:t>6A</a:t>
            </a:r>
            <a:endParaRPr lang="es-ES" sz="1400" b="1" dirty="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61" name="60 Forma libre"/>
          <p:cNvSpPr/>
          <p:nvPr/>
        </p:nvSpPr>
        <p:spPr>
          <a:xfrm>
            <a:off x="657024" y="5582305"/>
            <a:ext cx="1034902" cy="751367"/>
          </a:xfrm>
          <a:custGeom>
            <a:avLst/>
            <a:gdLst>
              <a:gd name="connsiteX0" fmla="*/ 0 w 1034902"/>
              <a:gd name="connsiteY0" fmla="*/ 751367 h 751367"/>
              <a:gd name="connsiteX1" fmla="*/ 170121 w 1034902"/>
              <a:gd name="connsiteY1" fmla="*/ 666307 h 751367"/>
              <a:gd name="connsiteX2" fmla="*/ 340242 w 1034902"/>
              <a:gd name="connsiteY2" fmla="*/ 634409 h 751367"/>
              <a:gd name="connsiteX3" fmla="*/ 510363 w 1034902"/>
              <a:gd name="connsiteY3" fmla="*/ 634409 h 751367"/>
              <a:gd name="connsiteX4" fmla="*/ 627321 w 1034902"/>
              <a:gd name="connsiteY4" fmla="*/ 634409 h 751367"/>
              <a:gd name="connsiteX5" fmla="*/ 744279 w 1034902"/>
              <a:gd name="connsiteY5" fmla="*/ 591879 h 751367"/>
              <a:gd name="connsiteX6" fmla="*/ 882503 w 1034902"/>
              <a:gd name="connsiteY6" fmla="*/ 400493 h 751367"/>
              <a:gd name="connsiteX7" fmla="*/ 1010093 w 1034902"/>
              <a:gd name="connsiteY7" fmla="*/ 60251 h 751367"/>
              <a:gd name="connsiteX8" fmla="*/ 1031358 w 1034902"/>
              <a:gd name="connsiteY8" fmla="*/ 38986 h 751367"/>
              <a:gd name="connsiteX9" fmla="*/ 1031358 w 1034902"/>
              <a:gd name="connsiteY9" fmla="*/ 38986 h 7513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34902" h="751367">
                <a:moveTo>
                  <a:pt x="0" y="751367"/>
                </a:moveTo>
                <a:cubicBezTo>
                  <a:pt x="56707" y="718583"/>
                  <a:pt x="113414" y="685800"/>
                  <a:pt x="170121" y="666307"/>
                </a:cubicBezTo>
                <a:cubicBezTo>
                  <a:pt x="226828" y="646814"/>
                  <a:pt x="283535" y="639725"/>
                  <a:pt x="340242" y="634409"/>
                </a:cubicBezTo>
                <a:cubicBezTo>
                  <a:pt x="396949" y="629093"/>
                  <a:pt x="510363" y="634409"/>
                  <a:pt x="510363" y="634409"/>
                </a:cubicBezTo>
                <a:cubicBezTo>
                  <a:pt x="558209" y="634409"/>
                  <a:pt x="588335" y="641497"/>
                  <a:pt x="627321" y="634409"/>
                </a:cubicBezTo>
                <a:cubicBezTo>
                  <a:pt x="666307" y="627321"/>
                  <a:pt x="701749" y="630865"/>
                  <a:pt x="744279" y="591879"/>
                </a:cubicBezTo>
                <a:cubicBezTo>
                  <a:pt x="786809" y="552893"/>
                  <a:pt x="838201" y="489098"/>
                  <a:pt x="882503" y="400493"/>
                </a:cubicBezTo>
                <a:cubicBezTo>
                  <a:pt x="926805" y="311888"/>
                  <a:pt x="985284" y="120502"/>
                  <a:pt x="1010093" y="60251"/>
                </a:cubicBezTo>
                <a:cubicBezTo>
                  <a:pt x="1034902" y="0"/>
                  <a:pt x="1031358" y="38986"/>
                  <a:pt x="1031358" y="38986"/>
                </a:cubicBezTo>
                <a:lnTo>
                  <a:pt x="1031358" y="38986"/>
                </a:lnTo>
              </a:path>
            </a:pathLst>
          </a:custGeom>
          <a:noFill/>
          <a:ln w="57150">
            <a:solidFill>
              <a:srgbClr val="00FF00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s-CO">
              <a:solidFill>
                <a:prstClr val="black"/>
              </a:solidFill>
            </a:endParaRPr>
          </a:p>
        </p:txBody>
      </p:sp>
      <p:sp>
        <p:nvSpPr>
          <p:cNvPr id="62" name="61 Forma libre"/>
          <p:cNvSpPr/>
          <p:nvPr/>
        </p:nvSpPr>
        <p:spPr>
          <a:xfrm>
            <a:off x="1677750" y="1362951"/>
            <a:ext cx="6464595" cy="4237075"/>
          </a:xfrm>
          <a:custGeom>
            <a:avLst/>
            <a:gdLst>
              <a:gd name="connsiteX0" fmla="*/ 0 w 6464595"/>
              <a:gd name="connsiteY0" fmla="*/ 4237075 h 4237075"/>
              <a:gd name="connsiteX1" fmla="*/ 63795 w 6464595"/>
              <a:gd name="connsiteY1" fmla="*/ 4098851 h 4237075"/>
              <a:gd name="connsiteX2" fmla="*/ 138223 w 6464595"/>
              <a:gd name="connsiteY2" fmla="*/ 4003158 h 4237075"/>
              <a:gd name="connsiteX3" fmla="*/ 308344 w 6464595"/>
              <a:gd name="connsiteY3" fmla="*/ 3875568 h 4237075"/>
              <a:gd name="connsiteX4" fmla="*/ 510363 w 6464595"/>
              <a:gd name="connsiteY4" fmla="*/ 3769242 h 4237075"/>
              <a:gd name="connsiteX5" fmla="*/ 893135 w 6464595"/>
              <a:gd name="connsiteY5" fmla="*/ 3631019 h 4237075"/>
              <a:gd name="connsiteX6" fmla="*/ 1254642 w 6464595"/>
              <a:gd name="connsiteY6" fmla="*/ 3492796 h 4237075"/>
              <a:gd name="connsiteX7" fmla="*/ 1648046 w 6464595"/>
              <a:gd name="connsiteY7" fmla="*/ 3354572 h 4237075"/>
              <a:gd name="connsiteX8" fmla="*/ 1988288 w 6464595"/>
              <a:gd name="connsiteY8" fmla="*/ 3205716 h 4237075"/>
              <a:gd name="connsiteX9" fmla="*/ 2232837 w 6464595"/>
              <a:gd name="connsiteY9" fmla="*/ 3024963 h 4237075"/>
              <a:gd name="connsiteX10" fmla="*/ 2562446 w 6464595"/>
              <a:gd name="connsiteY10" fmla="*/ 2684721 h 4237075"/>
              <a:gd name="connsiteX11" fmla="*/ 3072809 w 6464595"/>
              <a:gd name="connsiteY11" fmla="*/ 2195623 h 4237075"/>
              <a:gd name="connsiteX12" fmla="*/ 3423683 w 6464595"/>
              <a:gd name="connsiteY12" fmla="*/ 1855382 h 4237075"/>
              <a:gd name="connsiteX13" fmla="*/ 3742660 w 6464595"/>
              <a:gd name="connsiteY13" fmla="*/ 1578935 h 4237075"/>
              <a:gd name="connsiteX14" fmla="*/ 4125432 w 6464595"/>
              <a:gd name="connsiteY14" fmla="*/ 1313121 h 4237075"/>
              <a:gd name="connsiteX15" fmla="*/ 4582632 w 6464595"/>
              <a:gd name="connsiteY15" fmla="*/ 994144 h 4237075"/>
              <a:gd name="connsiteX16" fmla="*/ 5039832 w 6464595"/>
              <a:gd name="connsiteY16" fmla="*/ 664535 h 4237075"/>
              <a:gd name="connsiteX17" fmla="*/ 5486400 w 6464595"/>
              <a:gd name="connsiteY17" fmla="*/ 356191 h 4237075"/>
              <a:gd name="connsiteX18" fmla="*/ 5858539 w 6464595"/>
              <a:gd name="connsiteY18" fmla="*/ 132907 h 4237075"/>
              <a:gd name="connsiteX19" fmla="*/ 6060558 w 6464595"/>
              <a:gd name="connsiteY19" fmla="*/ 37214 h 4237075"/>
              <a:gd name="connsiteX20" fmla="*/ 6251944 w 6464595"/>
              <a:gd name="connsiteY20" fmla="*/ 5316 h 4237075"/>
              <a:gd name="connsiteX21" fmla="*/ 6464595 w 6464595"/>
              <a:gd name="connsiteY21" fmla="*/ 5316 h 4237075"/>
              <a:gd name="connsiteX22" fmla="*/ 6464595 w 6464595"/>
              <a:gd name="connsiteY22" fmla="*/ 5316 h 4237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6464595" h="4237075">
                <a:moveTo>
                  <a:pt x="0" y="4237075"/>
                </a:moveTo>
                <a:cubicBezTo>
                  <a:pt x="20379" y="4187456"/>
                  <a:pt x="40758" y="4137837"/>
                  <a:pt x="63795" y="4098851"/>
                </a:cubicBezTo>
                <a:cubicBezTo>
                  <a:pt x="86832" y="4059865"/>
                  <a:pt x="97465" y="4040372"/>
                  <a:pt x="138223" y="4003158"/>
                </a:cubicBezTo>
                <a:cubicBezTo>
                  <a:pt x="178981" y="3965944"/>
                  <a:pt x="246321" y="3914554"/>
                  <a:pt x="308344" y="3875568"/>
                </a:cubicBezTo>
                <a:cubicBezTo>
                  <a:pt x="370367" y="3836582"/>
                  <a:pt x="412898" y="3810000"/>
                  <a:pt x="510363" y="3769242"/>
                </a:cubicBezTo>
                <a:cubicBezTo>
                  <a:pt x="607828" y="3728484"/>
                  <a:pt x="769089" y="3677093"/>
                  <a:pt x="893135" y="3631019"/>
                </a:cubicBezTo>
                <a:cubicBezTo>
                  <a:pt x="1017181" y="3584945"/>
                  <a:pt x="1128824" y="3538870"/>
                  <a:pt x="1254642" y="3492796"/>
                </a:cubicBezTo>
                <a:cubicBezTo>
                  <a:pt x="1380460" y="3446722"/>
                  <a:pt x="1525772" y="3402419"/>
                  <a:pt x="1648046" y="3354572"/>
                </a:cubicBezTo>
                <a:cubicBezTo>
                  <a:pt x="1770320" y="3306725"/>
                  <a:pt x="1890823" y="3260651"/>
                  <a:pt x="1988288" y="3205716"/>
                </a:cubicBezTo>
                <a:cubicBezTo>
                  <a:pt x="2085753" y="3150781"/>
                  <a:pt x="2137144" y="3111795"/>
                  <a:pt x="2232837" y="3024963"/>
                </a:cubicBezTo>
                <a:cubicBezTo>
                  <a:pt x="2328530" y="2938131"/>
                  <a:pt x="2422451" y="2822944"/>
                  <a:pt x="2562446" y="2684721"/>
                </a:cubicBezTo>
                <a:cubicBezTo>
                  <a:pt x="2702441" y="2546498"/>
                  <a:pt x="3072809" y="2195623"/>
                  <a:pt x="3072809" y="2195623"/>
                </a:cubicBezTo>
                <a:cubicBezTo>
                  <a:pt x="3216348" y="2057400"/>
                  <a:pt x="3312041" y="1958163"/>
                  <a:pt x="3423683" y="1855382"/>
                </a:cubicBezTo>
                <a:cubicBezTo>
                  <a:pt x="3535325" y="1752601"/>
                  <a:pt x="3625702" y="1669312"/>
                  <a:pt x="3742660" y="1578935"/>
                </a:cubicBezTo>
                <a:cubicBezTo>
                  <a:pt x="3859618" y="1488558"/>
                  <a:pt x="4125432" y="1313121"/>
                  <a:pt x="4125432" y="1313121"/>
                </a:cubicBezTo>
                <a:lnTo>
                  <a:pt x="4582632" y="994144"/>
                </a:lnTo>
                <a:cubicBezTo>
                  <a:pt x="4735032" y="886046"/>
                  <a:pt x="4889204" y="770860"/>
                  <a:pt x="5039832" y="664535"/>
                </a:cubicBezTo>
                <a:cubicBezTo>
                  <a:pt x="5190460" y="558210"/>
                  <a:pt x="5349949" y="444796"/>
                  <a:pt x="5486400" y="356191"/>
                </a:cubicBezTo>
                <a:cubicBezTo>
                  <a:pt x="5622851" y="267586"/>
                  <a:pt x="5762846" y="186070"/>
                  <a:pt x="5858539" y="132907"/>
                </a:cubicBezTo>
                <a:cubicBezTo>
                  <a:pt x="5954232" y="79744"/>
                  <a:pt x="5994991" y="58479"/>
                  <a:pt x="6060558" y="37214"/>
                </a:cubicBezTo>
                <a:cubicBezTo>
                  <a:pt x="6126126" y="15949"/>
                  <a:pt x="6184605" y="10632"/>
                  <a:pt x="6251944" y="5316"/>
                </a:cubicBezTo>
                <a:cubicBezTo>
                  <a:pt x="6319283" y="0"/>
                  <a:pt x="6464595" y="5316"/>
                  <a:pt x="6464595" y="5316"/>
                </a:cubicBezTo>
                <a:lnTo>
                  <a:pt x="6464595" y="5316"/>
                </a:lnTo>
              </a:path>
            </a:pathLst>
          </a:custGeom>
          <a:noFill/>
          <a:ln w="57150">
            <a:solidFill>
              <a:srgbClr val="FF9933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s-CO">
              <a:solidFill>
                <a:prstClr val="black"/>
              </a:solidFill>
            </a:endParaRPr>
          </a:p>
        </p:txBody>
      </p:sp>
      <p:sp>
        <p:nvSpPr>
          <p:cNvPr id="63" name="62 Forma libre"/>
          <p:cNvSpPr/>
          <p:nvPr/>
        </p:nvSpPr>
        <p:spPr>
          <a:xfrm>
            <a:off x="5218392" y="3112007"/>
            <a:ext cx="446567" cy="478465"/>
          </a:xfrm>
          <a:custGeom>
            <a:avLst/>
            <a:gdLst>
              <a:gd name="connsiteX0" fmla="*/ 0 w 446567"/>
              <a:gd name="connsiteY0" fmla="*/ 0 h 478465"/>
              <a:gd name="connsiteX1" fmla="*/ 127590 w 446567"/>
              <a:gd name="connsiteY1" fmla="*/ 191386 h 478465"/>
              <a:gd name="connsiteX2" fmla="*/ 255181 w 446567"/>
              <a:gd name="connsiteY2" fmla="*/ 350874 h 478465"/>
              <a:gd name="connsiteX3" fmla="*/ 340241 w 446567"/>
              <a:gd name="connsiteY3" fmla="*/ 457200 h 478465"/>
              <a:gd name="connsiteX4" fmla="*/ 446567 w 446567"/>
              <a:gd name="connsiteY4" fmla="*/ 478465 h 478465"/>
              <a:gd name="connsiteX5" fmla="*/ 446567 w 446567"/>
              <a:gd name="connsiteY5" fmla="*/ 478465 h 4784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6567" h="478465">
                <a:moveTo>
                  <a:pt x="0" y="0"/>
                </a:moveTo>
                <a:cubicBezTo>
                  <a:pt x="42530" y="66453"/>
                  <a:pt x="85060" y="132907"/>
                  <a:pt x="127590" y="191386"/>
                </a:cubicBezTo>
                <a:cubicBezTo>
                  <a:pt x="170120" y="249865"/>
                  <a:pt x="255181" y="350874"/>
                  <a:pt x="255181" y="350874"/>
                </a:cubicBezTo>
                <a:cubicBezTo>
                  <a:pt x="290623" y="395176"/>
                  <a:pt x="308343" y="435935"/>
                  <a:pt x="340241" y="457200"/>
                </a:cubicBezTo>
                <a:cubicBezTo>
                  <a:pt x="372139" y="478465"/>
                  <a:pt x="446567" y="478465"/>
                  <a:pt x="446567" y="478465"/>
                </a:cubicBezTo>
                <a:lnTo>
                  <a:pt x="446567" y="478465"/>
                </a:lnTo>
              </a:path>
            </a:pathLst>
          </a:custGeom>
          <a:noFill/>
          <a:ln w="28575">
            <a:solidFill>
              <a:srgbClr val="FF9933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s-CO">
              <a:solidFill>
                <a:prstClr val="black"/>
              </a:solidFill>
            </a:endParaRPr>
          </a:p>
        </p:txBody>
      </p:sp>
      <p:sp>
        <p:nvSpPr>
          <p:cNvPr id="64" name="63 Forma libre"/>
          <p:cNvSpPr/>
          <p:nvPr/>
        </p:nvSpPr>
        <p:spPr>
          <a:xfrm>
            <a:off x="5691465" y="3122640"/>
            <a:ext cx="356191" cy="478465"/>
          </a:xfrm>
          <a:custGeom>
            <a:avLst/>
            <a:gdLst>
              <a:gd name="connsiteX0" fmla="*/ 0 w 356191"/>
              <a:gd name="connsiteY0" fmla="*/ 478465 h 478465"/>
              <a:gd name="connsiteX1" fmla="*/ 53163 w 356191"/>
              <a:gd name="connsiteY1" fmla="*/ 446567 h 478465"/>
              <a:gd name="connsiteX2" fmla="*/ 74428 w 356191"/>
              <a:gd name="connsiteY2" fmla="*/ 372139 h 478465"/>
              <a:gd name="connsiteX3" fmla="*/ 116958 w 356191"/>
              <a:gd name="connsiteY3" fmla="*/ 212651 h 478465"/>
              <a:gd name="connsiteX4" fmla="*/ 138223 w 356191"/>
              <a:gd name="connsiteY4" fmla="*/ 95693 h 478465"/>
              <a:gd name="connsiteX5" fmla="*/ 233916 w 356191"/>
              <a:gd name="connsiteY5" fmla="*/ 31897 h 478465"/>
              <a:gd name="connsiteX6" fmla="*/ 340242 w 356191"/>
              <a:gd name="connsiteY6" fmla="*/ 10632 h 478465"/>
              <a:gd name="connsiteX7" fmla="*/ 329609 w 356191"/>
              <a:gd name="connsiteY7" fmla="*/ 0 h 478465"/>
              <a:gd name="connsiteX8" fmla="*/ 329609 w 356191"/>
              <a:gd name="connsiteY8" fmla="*/ 0 h 4784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6191" h="478465">
                <a:moveTo>
                  <a:pt x="0" y="478465"/>
                </a:moveTo>
                <a:cubicBezTo>
                  <a:pt x="20379" y="471376"/>
                  <a:pt x="40758" y="464288"/>
                  <a:pt x="53163" y="446567"/>
                </a:cubicBezTo>
                <a:cubicBezTo>
                  <a:pt x="65568" y="428846"/>
                  <a:pt x="63796" y="411125"/>
                  <a:pt x="74428" y="372139"/>
                </a:cubicBezTo>
                <a:cubicBezTo>
                  <a:pt x="85060" y="333153"/>
                  <a:pt x="106326" y="258725"/>
                  <a:pt x="116958" y="212651"/>
                </a:cubicBezTo>
                <a:cubicBezTo>
                  <a:pt x="127590" y="166577"/>
                  <a:pt x="118730" y="125819"/>
                  <a:pt x="138223" y="95693"/>
                </a:cubicBezTo>
                <a:cubicBezTo>
                  <a:pt x="157716" y="65567"/>
                  <a:pt x="200246" y="46074"/>
                  <a:pt x="233916" y="31897"/>
                </a:cubicBezTo>
                <a:cubicBezTo>
                  <a:pt x="267586" y="17720"/>
                  <a:pt x="324293" y="15948"/>
                  <a:pt x="340242" y="10632"/>
                </a:cubicBezTo>
                <a:cubicBezTo>
                  <a:pt x="356191" y="5316"/>
                  <a:pt x="329609" y="0"/>
                  <a:pt x="329609" y="0"/>
                </a:cubicBezTo>
                <a:lnTo>
                  <a:pt x="329609" y="0"/>
                </a:lnTo>
              </a:path>
            </a:pathLst>
          </a:custGeom>
          <a:noFill/>
          <a:ln w="28575">
            <a:solidFill>
              <a:srgbClr val="00FF00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s-CO">
              <a:solidFill>
                <a:prstClr val="black"/>
              </a:solidFill>
            </a:endParaRPr>
          </a:p>
        </p:txBody>
      </p:sp>
      <p:sp>
        <p:nvSpPr>
          <p:cNvPr id="65" name="64 Forma libre"/>
          <p:cNvSpPr/>
          <p:nvPr/>
        </p:nvSpPr>
        <p:spPr>
          <a:xfrm>
            <a:off x="7834001" y="1511807"/>
            <a:ext cx="1031358" cy="203790"/>
          </a:xfrm>
          <a:custGeom>
            <a:avLst/>
            <a:gdLst>
              <a:gd name="connsiteX0" fmla="*/ 0 w 1031358"/>
              <a:gd name="connsiteY0" fmla="*/ 132907 h 203790"/>
              <a:gd name="connsiteX1" fmla="*/ 170121 w 1031358"/>
              <a:gd name="connsiteY1" fmla="*/ 47847 h 203790"/>
              <a:gd name="connsiteX2" fmla="*/ 329609 w 1031358"/>
              <a:gd name="connsiteY2" fmla="*/ 5316 h 203790"/>
              <a:gd name="connsiteX3" fmla="*/ 499730 w 1031358"/>
              <a:gd name="connsiteY3" fmla="*/ 15949 h 203790"/>
              <a:gd name="connsiteX4" fmla="*/ 680484 w 1031358"/>
              <a:gd name="connsiteY4" fmla="*/ 79744 h 203790"/>
              <a:gd name="connsiteX5" fmla="*/ 786809 w 1031358"/>
              <a:gd name="connsiteY5" fmla="*/ 154172 h 203790"/>
              <a:gd name="connsiteX6" fmla="*/ 956930 w 1031358"/>
              <a:gd name="connsiteY6" fmla="*/ 196702 h 203790"/>
              <a:gd name="connsiteX7" fmla="*/ 1031358 w 1031358"/>
              <a:gd name="connsiteY7" fmla="*/ 196702 h 203790"/>
              <a:gd name="connsiteX8" fmla="*/ 1031358 w 1031358"/>
              <a:gd name="connsiteY8" fmla="*/ 196702 h 203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31358" h="203790">
                <a:moveTo>
                  <a:pt x="0" y="132907"/>
                </a:moveTo>
                <a:cubicBezTo>
                  <a:pt x="57593" y="101009"/>
                  <a:pt x="115186" y="69112"/>
                  <a:pt x="170121" y="47847"/>
                </a:cubicBezTo>
                <a:cubicBezTo>
                  <a:pt x="225056" y="26582"/>
                  <a:pt x="274674" y="10632"/>
                  <a:pt x="329609" y="5316"/>
                </a:cubicBezTo>
                <a:cubicBezTo>
                  <a:pt x="384544" y="0"/>
                  <a:pt x="441251" y="3544"/>
                  <a:pt x="499730" y="15949"/>
                </a:cubicBezTo>
                <a:cubicBezTo>
                  <a:pt x="558209" y="28354"/>
                  <a:pt x="632638" y="56707"/>
                  <a:pt x="680484" y="79744"/>
                </a:cubicBezTo>
                <a:cubicBezTo>
                  <a:pt x="728330" y="102781"/>
                  <a:pt x="740735" y="134679"/>
                  <a:pt x="786809" y="154172"/>
                </a:cubicBezTo>
                <a:cubicBezTo>
                  <a:pt x="832883" y="173665"/>
                  <a:pt x="916172" y="189614"/>
                  <a:pt x="956930" y="196702"/>
                </a:cubicBezTo>
                <a:cubicBezTo>
                  <a:pt x="997688" y="203790"/>
                  <a:pt x="1031358" y="196702"/>
                  <a:pt x="1031358" y="196702"/>
                </a:cubicBezTo>
                <a:lnTo>
                  <a:pt x="1031358" y="196702"/>
                </a:lnTo>
              </a:path>
            </a:pathLst>
          </a:custGeom>
          <a:noFill/>
          <a:ln w="57150">
            <a:solidFill>
              <a:srgbClr val="00FF00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s-CO">
              <a:solidFill>
                <a:prstClr val="black"/>
              </a:solidFill>
            </a:endParaRPr>
          </a:p>
        </p:txBody>
      </p:sp>
      <p:sp>
        <p:nvSpPr>
          <p:cNvPr id="66" name="65 Forma libre"/>
          <p:cNvSpPr/>
          <p:nvPr/>
        </p:nvSpPr>
        <p:spPr>
          <a:xfrm>
            <a:off x="8150235" y="1231246"/>
            <a:ext cx="384313" cy="294198"/>
          </a:xfrm>
          <a:custGeom>
            <a:avLst/>
            <a:gdLst>
              <a:gd name="connsiteX0" fmla="*/ 384313 w 384313"/>
              <a:gd name="connsiteY0" fmla="*/ 0 h 294198"/>
              <a:gd name="connsiteX1" fmla="*/ 352508 w 384313"/>
              <a:gd name="connsiteY1" fmla="*/ 55659 h 294198"/>
              <a:gd name="connsiteX2" fmla="*/ 352508 w 384313"/>
              <a:gd name="connsiteY2" fmla="*/ 47708 h 294198"/>
              <a:gd name="connsiteX3" fmla="*/ 304800 w 384313"/>
              <a:gd name="connsiteY3" fmla="*/ 95416 h 294198"/>
              <a:gd name="connsiteX4" fmla="*/ 257092 w 384313"/>
              <a:gd name="connsiteY4" fmla="*/ 103367 h 294198"/>
              <a:gd name="connsiteX5" fmla="*/ 193482 w 384313"/>
              <a:gd name="connsiteY5" fmla="*/ 79513 h 294198"/>
              <a:gd name="connsiteX6" fmla="*/ 129871 w 384313"/>
              <a:gd name="connsiteY6" fmla="*/ 55659 h 294198"/>
              <a:gd name="connsiteX7" fmla="*/ 82163 w 384313"/>
              <a:gd name="connsiteY7" fmla="*/ 47708 h 294198"/>
              <a:gd name="connsiteX8" fmla="*/ 34455 w 384313"/>
              <a:gd name="connsiteY8" fmla="*/ 71562 h 294198"/>
              <a:gd name="connsiteX9" fmla="*/ 10602 w 384313"/>
              <a:gd name="connsiteY9" fmla="*/ 119270 h 294198"/>
              <a:gd name="connsiteX10" fmla="*/ 10602 w 384313"/>
              <a:gd name="connsiteY10" fmla="*/ 198783 h 294198"/>
              <a:gd name="connsiteX11" fmla="*/ 74212 w 384313"/>
              <a:gd name="connsiteY11" fmla="*/ 238539 h 294198"/>
              <a:gd name="connsiteX12" fmla="*/ 137822 w 384313"/>
              <a:gd name="connsiteY12" fmla="*/ 254442 h 294198"/>
              <a:gd name="connsiteX13" fmla="*/ 185530 w 384313"/>
              <a:gd name="connsiteY13" fmla="*/ 262393 h 294198"/>
              <a:gd name="connsiteX14" fmla="*/ 249141 w 384313"/>
              <a:gd name="connsiteY14" fmla="*/ 294198 h 2941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4313" h="294198">
                <a:moveTo>
                  <a:pt x="384313" y="0"/>
                </a:moveTo>
                <a:cubicBezTo>
                  <a:pt x="373711" y="18553"/>
                  <a:pt x="357809" y="47708"/>
                  <a:pt x="352508" y="55659"/>
                </a:cubicBezTo>
                <a:cubicBezTo>
                  <a:pt x="347207" y="63610"/>
                  <a:pt x="360459" y="41082"/>
                  <a:pt x="352508" y="47708"/>
                </a:cubicBezTo>
                <a:cubicBezTo>
                  <a:pt x="344557" y="54334"/>
                  <a:pt x="320703" y="86140"/>
                  <a:pt x="304800" y="95416"/>
                </a:cubicBezTo>
                <a:cubicBezTo>
                  <a:pt x="288897" y="104692"/>
                  <a:pt x="275645" y="106017"/>
                  <a:pt x="257092" y="103367"/>
                </a:cubicBezTo>
                <a:cubicBezTo>
                  <a:pt x="238539" y="100717"/>
                  <a:pt x="193482" y="79513"/>
                  <a:pt x="193482" y="79513"/>
                </a:cubicBezTo>
                <a:cubicBezTo>
                  <a:pt x="172279" y="71562"/>
                  <a:pt x="148424" y="60960"/>
                  <a:pt x="129871" y="55659"/>
                </a:cubicBezTo>
                <a:cubicBezTo>
                  <a:pt x="111318" y="50358"/>
                  <a:pt x="98066" y="45058"/>
                  <a:pt x="82163" y="47708"/>
                </a:cubicBezTo>
                <a:cubicBezTo>
                  <a:pt x="66260" y="50358"/>
                  <a:pt x="46382" y="59635"/>
                  <a:pt x="34455" y="71562"/>
                </a:cubicBezTo>
                <a:cubicBezTo>
                  <a:pt x="22528" y="83489"/>
                  <a:pt x="14577" y="98067"/>
                  <a:pt x="10602" y="119270"/>
                </a:cubicBezTo>
                <a:cubicBezTo>
                  <a:pt x="6627" y="140473"/>
                  <a:pt x="0" y="178905"/>
                  <a:pt x="10602" y="198783"/>
                </a:cubicBezTo>
                <a:cubicBezTo>
                  <a:pt x="21204" y="218661"/>
                  <a:pt x="53009" y="229263"/>
                  <a:pt x="74212" y="238539"/>
                </a:cubicBezTo>
                <a:cubicBezTo>
                  <a:pt x="95415" y="247815"/>
                  <a:pt x="119269" y="250466"/>
                  <a:pt x="137822" y="254442"/>
                </a:cubicBezTo>
                <a:cubicBezTo>
                  <a:pt x="156375" y="258418"/>
                  <a:pt x="166977" y="255767"/>
                  <a:pt x="185530" y="262393"/>
                </a:cubicBezTo>
                <a:cubicBezTo>
                  <a:pt x="204083" y="269019"/>
                  <a:pt x="226612" y="281608"/>
                  <a:pt x="249141" y="294198"/>
                </a:cubicBezTo>
              </a:path>
            </a:pathLst>
          </a:cu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60" name="59 Forma libre"/>
          <p:cNvSpPr/>
          <p:nvPr/>
        </p:nvSpPr>
        <p:spPr>
          <a:xfrm>
            <a:off x="678289" y="1387761"/>
            <a:ext cx="8240233" cy="4977809"/>
          </a:xfrm>
          <a:custGeom>
            <a:avLst/>
            <a:gdLst>
              <a:gd name="connsiteX0" fmla="*/ 0 w 8240233"/>
              <a:gd name="connsiteY0" fmla="*/ 4977809 h 4977809"/>
              <a:gd name="connsiteX1" fmla="*/ 244549 w 8240233"/>
              <a:gd name="connsiteY1" fmla="*/ 4871483 h 4977809"/>
              <a:gd name="connsiteX2" fmla="*/ 467833 w 8240233"/>
              <a:gd name="connsiteY2" fmla="*/ 4860851 h 4977809"/>
              <a:gd name="connsiteX3" fmla="*/ 606056 w 8240233"/>
              <a:gd name="connsiteY3" fmla="*/ 4871483 h 4977809"/>
              <a:gd name="connsiteX4" fmla="*/ 776177 w 8240233"/>
              <a:gd name="connsiteY4" fmla="*/ 4818320 h 4977809"/>
              <a:gd name="connsiteX5" fmla="*/ 861238 w 8240233"/>
              <a:gd name="connsiteY5" fmla="*/ 4701362 h 4977809"/>
              <a:gd name="connsiteX6" fmla="*/ 967563 w 8240233"/>
              <a:gd name="connsiteY6" fmla="*/ 4573772 h 4977809"/>
              <a:gd name="connsiteX7" fmla="*/ 1169582 w 8240233"/>
              <a:gd name="connsiteY7" fmla="*/ 4478079 h 4977809"/>
              <a:gd name="connsiteX8" fmla="*/ 1424763 w 8240233"/>
              <a:gd name="connsiteY8" fmla="*/ 4456813 h 4977809"/>
              <a:gd name="connsiteX9" fmla="*/ 1796903 w 8240233"/>
              <a:gd name="connsiteY9" fmla="*/ 4371753 h 4977809"/>
              <a:gd name="connsiteX10" fmla="*/ 2052084 w 8240233"/>
              <a:gd name="connsiteY10" fmla="*/ 4222897 h 4977809"/>
              <a:gd name="connsiteX11" fmla="*/ 2200940 w 8240233"/>
              <a:gd name="connsiteY11" fmla="*/ 4137837 h 4977809"/>
              <a:gd name="connsiteX12" fmla="*/ 2413591 w 8240233"/>
              <a:gd name="connsiteY12" fmla="*/ 4020879 h 4977809"/>
              <a:gd name="connsiteX13" fmla="*/ 2626242 w 8240233"/>
              <a:gd name="connsiteY13" fmla="*/ 3914553 h 4977809"/>
              <a:gd name="connsiteX14" fmla="*/ 2796363 w 8240233"/>
              <a:gd name="connsiteY14" fmla="*/ 3840125 h 4977809"/>
              <a:gd name="connsiteX15" fmla="*/ 2934586 w 8240233"/>
              <a:gd name="connsiteY15" fmla="*/ 3755065 h 4977809"/>
              <a:gd name="connsiteX16" fmla="*/ 3019647 w 8240233"/>
              <a:gd name="connsiteY16" fmla="*/ 3659372 h 4977809"/>
              <a:gd name="connsiteX17" fmla="*/ 3157870 w 8240233"/>
              <a:gd name="connsiteY17" fmla="*/ 3584944 h 4977809"/>
              <a:gd name="connsiteX18" fmla="*/ 3327991 w 8240233"/>
              <a:gd name="connsiteY18" fmla="*/ 3510516 h 4977809"/>
              <a:gd name="connsiteX19" fmla="*/ 3519377 w 8240233"/>
              <a:gd name="connsiteY19" fmla="*/ 3467986 h 4977809"/>
              <a:gd name="connsiteX20" fmla="*/ 3604438 w 8240233"/>
              <a:gd name="connsiteY20" fmla="*/ 3382925 h 4977809"/>
              <a:gd name="connsiteX21" fmla="*/ 3689498 w 8240233"/>
              <a:gd name="connsiteY21" fmla="*/ 3223437 h 4977809"/>
              <a:gd name="connsiteX22" fmla="*/ 3742661 w 8240233"/>
              <a:gd name="connsiteY22" fmla="*/ 3149009 h 4977809"/>
              <a:gd name="connsiteX23" fmla="*/ 3859619 w 8240233"/>
              <a:gd name="connsiteY23" fmla="*/ 3042683 h 4977809"/>
              <a:gd name="connsiteX24" fmla="*/ 3997842 w 8240233"/>
              <a:gd name="connsiteY24" fmla="*/ 2989520 h 4977809"/>
              <a:gd name="connsiteX25" fmla="*/ 4136065 w 8240233"/>
              <a:gd name="connsiteY25" fmla="*/ 2936358 h 4977809"/>
              <a:gd name="connsiteX26" fmla="*/ 4253024 w 8240233"/>
              <a:gd name="connsiteY26" fmla="*/ 2872562 h 4977809"/>
              <a:gd name="connsiteX27" fmla="*/ 4359349 w 8240233"/>
              <a:gd name="connsiteY27" fmla="*/ 2744972 h 4977809"/>
              <a:gd name="connsiteX28" fmla="*/ 4423144 w 8240233"/>
              <a:gd name="connsiteY28" fmla="*/ 2670544 h 4977809"/>
              <a:gd name="connsiteX29" fmla="*/ 4497572 w 8240233"/>
              <a:gd name="connsiteY29" fmla="*/ 2606748 h 4977809"/>
              <a:gd name="connsiteX30" fmla="*/ 4646428 w 8240233"/>
              <a:gd name="connsiteY30" fmla="*/ 2553586 h 4977809"/>
              <a:gd name="connsiteX31" fmla="*/ 4848447 w 8240233"/>
              <a:gd name="connsiteY31" fmla="*/ 2511055 h 4977809"/>
              <a:gd name="connsiteX32" fmla="*/ 4997303 w 8240233"/>
              <a:gd name="connsiteY32" fmla="*/ 2447260 h 4977809"/>
              <a:gd name="connsiteX33" fmla="*/ 5135526 w 8240233"/>
              <a:gd name="connsiteY33" fmla="*/ 2415362 h 4977809"/>
              <a:gd name="connsiteX34" fmla="*/ 5199321 w 8240233"/>
              <a:gd name="connsiteY34" fmla="*/ 2404730 h 4977809"/>
              <a:gd name="connsiteX35" fmla="*/ 5295014 w 8240233"/>
              <a:gd name="connsiteY35" fmla="*/ 2287772 h 4977809"/>
              <a:gd name="connsiteX36" fmla="*/ 5369442 w 8240233"/>
              <a:gd name="connsiteY36" fmla="*/ 2138916 h 4977809"/>
              <a:gd name="connsiteX37" fmla="*/ 5348177 w 8240233"/>
              <a:gd name="connsiteY37" fmla="*/ 1894367 h 4977809"/>
              <a:gd name="connsiteX38" fmla="*/ 5369442 w 8240233"/>
              <a:gd name="connsiteY38" fmla="*/ 1788041 h 4977809"/>
              <a:gd name="connsiteX39" fmla="*/ 5390707 w 8240233"/>
              <a:gd name="connsiteY39" fmla="*/ 1692348 h 4977809"/>
              <a:gd name="connsiteX40" fmla="*/ 5507665 w 8240233"/>
              <a:gd name="connsiteY40" fmla="*/ 1607288 h 4977809"/>
              <a:gd name="connsiteX41" fmla="*/ 5688419 w 8240233"/>
              <a:gd name="connsiteY41" fmla="*/ 1543493 h 4977809"/>
              <a:gd name="connsiteX42" fmla="*/ 5773479 w 8240233"/>
              <a:gd name="connsiteY42" fmla="*/ 1522227 h 4977809"/>
              <a:gd name="connsiteX43" fmla="*/ 5911703 w 8240233"/>
              <a:gd name="connsiteY43" fmla="*/ 1469065 h 4977809"/>
              <a:gd name="connsiteX44" fmla="*/ 5943600 w 8240233"/>
              <a:gd name="connsiteY44" fmla="*/ 1352106 h 4977809"/>
              <a:gd name="connsiteX45" fmla="*/ 5975498 w 8240233"/>
              <a:gd name="connsiteY45" fmla="*/ 1203251 h 4977809"/>
              <a:gd name="connsiteX46" fmla="*/ 6039293 w 8240233"/>
              <a:gd name="connsiteY46" fmla="*/ 1086293 h 4977809"/>
              <a:gd name="connsiteX47" fmla="*/ 6177517 w 8240233"/>
              <a:gd name="connsiteY47" fmla="*/ 1033130 h 4977809"/>
              <a:gd name="connsiteX48" fmla="*/ 6294475 w 8240233"/>
              <a:gd name="connsiteY48" fmla="*/ 979967 h 4977809"/>
              <a:gd name="connsiteX49" fmla="*/ 6485861 w 8240233"/>
              <a:gd name="connsiteY49" fmla="*/ 916172 h 4977809"/>
              <a:gd name="connsiteX50" fmla="*/ 6613451 w 8240233"/>
              <a:gd name="connsiteY50" fmla="*/ 820479 h 4977809"/>
              <a:gd name="connsiteX51" fmla="*/ 6687879 w 8240233"/>
              <a:gd name="connsiteY51" fmla="*/ 714153 h 4977809"/>
              <a:gd name="connsiteX52" fmla="*/ 6762307 w 8240233"/>
              <a:gd name="connsiteY52" fmla="*/ 586562 h 4977809"/>
              <a:gd name="connsiteX53" fmla="*/ 6847368 w 8240233"/>
              <a:gd name="connsiteY53" fmla="*/ 480237 h 4977809"/>
              <a:gd name="connsiteX54" fmla="*/ 6953693 w 8240233"/>
              <a:gd name="connsiteY54" fmla="*/ 384544 h 4977809"/>
              <a:gd name="connsiteX55" fmla="*/ 7038754 w 8240233"/>
              <a:gd name="connsiteY55" fmla="*/ 288851 h 4977809"/>
              <a:gd name="connsiteX56" fmla="*/ 7208875 w 8240233"/>
              <a:gd name="connsiteY56" fmla="*/ 161260 h 4977809"/>
              <a:gd name="connsiteX57" fmla="*/ 7315200 w 8240233"/>
              <a:gd name="connsiteY57" fmla="*/ 76200 h 4977809"/>
              <a:gd name="connsiteX58" fmla="*/ 7357731 w 8240233"/>
              <a:gd name="connsiteY58" fmla="*/ 33669 h 4977809"/>
              <a:gd name="connsiteX59" fmla="*/ 7464056 w 8240233"/>
              <a:gd name="connsiteY59" fmla="*/ 1772 h 4977809"/>
              <a:gd name="connsiteX60" fmla="*/ 7612912 w 8240233"/>
              <a:gd name="connsiteY60" fmla="*/ 23037 h 4977809"/>
              <a:gd name="connsiteX61" fmla="*/ 7793665 w 8240233"/>
              <a:gd name="connsiteY61" fmla="*/ 108097 h 4977809"/>
              <a:gd name="connsiteX62" fmla="*/ 8038214 w 8240233"/>
              <a:gd name="connsiteY62" fmla="*/ 203790 h 4977809"/>
              <a:gd name="connsiteX63" fmla="*/ 8240233 w 8240233"/>
              <a:gd name="connsiteY63" fmla="*/ 310116 h 4977809"/>
              <a:gd name="connsiteX64" fmla="*/ 8240233 w 8240233"/>
              <a:gd name="connsiteY64" fmla="*/ 310116 h 49778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8240233" h="4977809">
                <a:moveTo>
                  <a:pt x="0" y="4977809"/>
                </a:moveTo>
                <a:cubicBezTo>
                  <a:pt x="83288" y="4934392"/>
                  <a:pt x="166577" y="4890976"/>
                  <a:pt x="244549" y="4871483"/>
                </a:cubicBezTo>
                <a:cubicBezTo>
                  <a:pt x="322521" y="4851990"/>
                  <a:pt x="407582" y="4860851"/>
                  <a:pt x="467833" y="4860851"/>
                </a:cubicBezTo>
                <a:cubicBezTo>
                  <a:pt x="528084" y="4860851"/>
                  <a:pt x="554665" y="4878571"/>
                  <a:pt x="606056" y="4871483"/>
                </a:cubicBezTo>
                <a:cubicBezTo>
                  <a:pt x="657447" y="4864395"/>
                  <a:pt x="733647" y="4846673"/>
                  <a:pt x="776177" y="4818320"/>
                </a:cubicBezTo>
                <a:cubicBezTo>
                  <a:pt x="818707" y="4789967"/>
                  <a:pt x="829340" y="4742120"/>
                  <a:pt x="861238" y="4701362"/>
                </a:cubicBezTo>
                <a:cubicBezTo>
                  <a:pt x="893136" y="4660604"/>
                  <a:pt x="916172" y="4610986"/>
                  <a:pt x="967563" y="4573772"/>
                </a:cubicBezTo>
                <a:cubicBezTo>
                  <a:pt x="1018954" y="4536558"/>
                  <a:pt x="1093382" y="4497572"/>
                  <a:pt x="1169582" y="4478079"/>
                </a:cubicBezTo>
                <a:cubicBezTo>
                  <a:pt x="1245782" y="4458586"/>
                  <a:pt x="1320209" y="4474534"/>
                  <a:pt x="1424763" y="4456813"/>
                </a:cubicBezTo>
                <a:cubicBezTo>
                  <a:pt x="1529317" y="4439092"/>
                  <a:pt x="1692350" y="4410739"/>
                  <a:pt x="1796903" y="4371753"/>
                </a:cubicBezTo>
                <a:cubicBezTo>
                  <a:pt x="1901456" y="4332767"/>
                  <a:pt x="2052084" y="4222897"/>
                  <a:pt x="2052084" y="4222897"/>
                </a:cubicBezTo>
                <a:lnTo>
                  <a:pt x="2200940" y="4137837"/>
                </a:lnTo>
                <a:cubicBezTo>
                  <a:pt x="2261191" y="4104167"/>
                  <a:pt x="2342707" y="4058093"/>
                  <a:pt x="2413591" y="4020879"/>
                </a:cubicBezTo>
                <a:cubicBezTo>
                  <a:pt x="2484475" y="3983665"/>
                  <a:pt x="2562447" y="3944679"/>
                  <a:pt x="2626242" y="3914553"/>
                </a:cubicBezTo>
                <a:cubicBezTo>
                  <a:pt x="2690037" y="3884427"/>
                  <a:pt x="2744972" y="3866706"/>
                  <a:pt x="2796363" y="3840125"/>
                </a:cubicBezTo>
                <a:cubicBezTo>
                  <a:pt x="2847754" y="3813544"/>
                  <a:pt x="2897372" y="3785190"/>
                  <a:pt x="2934586" y="3755065"/>
                </a:cubicBezTo>
                <a:cubicBezTo>
                  <a:pt x="2971800" y="3724940"/>
                  <a:pt x="2982433" y="3687725"/>
                  <a:pt x="3019647" y="3659372"/>
                </a:cubicBezTo>
                <a:cubicBezTo>
                  <a:pt x="3056861" y="3631019"/>
                  <a:pt x="3106479" y="3609753"/>
                  <a:pt x="3157870" y="3584944"/>
                </a:cubicBezTo>
                <a:cubicBezTo>
                  <a:pt x="3209261" y="3560135"/>
                  <a:pt x="3267740" y="3530009"/>
                  <a:pt x="3327991" y="3510516"/>
                </a:cubicBezTo>
                <a:cubicBezTo>
                  <a:pt x="3388242" y="3491023"/>
                  <a:pt x="3473303" y="3489251"/>
                  <a:pt x="3519377" y="3467986"/>
                </a:cubicBezTo>
                <a:cubicBezTo>
                  <a:pt x="3565452" y="3446721"/>
                  <a:pt x="3576085" y="3423683"/>
                  <a:pt x="3604438" y="3382925"/>
                </a:cubicBezTo>
                <a:cubicBezTo>
                  <a:pt x="3632792" y="3342167"/>
                  <a:pt x="3666461" y="3262423"/>
                  <a:pt x="3689498" y="3223437"/>
                </a:cubicBezTo>
                <a:cubicBezTo>
                  <a:pt x="3712535" y="3184451"/>
                  <a:pt x="3714308" y="3179135"/>
                  <a:pt x="3742661" y="3149009"/>
                </a:cubicBezTo>
                <a:cubicBezTo>
                  <a:pt x="3771014" y="3118883"/>
                  <a:pt x="3817089" y="3069265"/>
                  <a:pt x="3859619" y="3042683"/>
                </a:cubicBezTo>
                <a:cubicBezTo>
                  <a:pt x="3902149" y="3016102"/>
                  <a:pt x="3997842" y="2989520"/>
                  <a:pt x="3997842" y="2989520"/>
                </a:cubicBezTo>
                <a:cubicBezTo>
                  <a:pt x="4043916" y="2971799"/>
                  <a:pt x="4093535" y="2955851"/>
                  <a:pt x="4136065" y="2936358"/>
                </a:cubicBezTo>
                <a:cubicBezTo>
                  <a:pt x="4178595" y="2916865"/>
                  <a:pt x="4215810" y="2904460"/>
                  <a:pt x="4253024" y="2872562"/>
                </a:cubicBezTo>
                <a:cubicBezTo>
                  <a:pt x="4290238" y="2840664"/>
                  <a:pt x="4330996" y="2778642"/>
                  <a:pt x="4359349" y="2744972"/>
                </a:cubicBezTo>
                <a:cubicBezTo>
                  <a:pt x="4387702" y="2711302"/>
                  <a:pt x="4400107" y="2693581"/>
                  <a:pt x="4423144" y="2670544"/>
                </a:cubicBezTo>
                <a:cubicBezTo>
                  <a:pt x="4446181" y="2647507"/>
                  <a:pt x="4460358" y="2626241"/>
                  <a:pt x="4497572" y="2606748"/>
                </a:cubicBezTo>
                <a:cubicBezTo>
                  <a:pt x="4534786" y="2587255"/>
                  <a:pt x="4587949" y="2569535"/>
                  <a:pt x="4646428" y="2553586"/>
                </a:cubicBezTo>
                <a:cubicBezTo>
                  <a:pt x="4704907" y="2537637"/>
                  <a:pt x="4789968" y="2528776"/>
                  <a:pt x="4848447" y="2511055"/>
                </a:cubicBezTo>
                <a:cubicBezTo>
                  <a:pt x="4906926" y="2493334"/>
                  <a:pt x="4949457" y="2463209"/>
                  <a:pt x="4997303" y="2447260"/>
                </a:cubicBezTo>
                <a:cubicBezTo>
                  <a:pt x="5045149" y="2431311"/>
                  <a:pt x="5101856" y="2422450"/>
                  <a:pt x="5135526" y="2415362"/>
                </a:cubicBezTo>
                <a:cubicBezTo>
                  <a:pt x="5169196" y="2408274"/>
                  <a:pt x="5172740" y="2425995"/>
                  <a:pt x="5199321" y="2404730"/>
                </a:cubicBezTo>
                <a:cubicBezTo>
                  <a:pt x="5225902" y="2383465"/>
                  <a:pt x="5266660" y="2332074"/>
                  <a:pt x="5295014" y="2287772"/>
                </a:cubicBezTo>
                <a:cubicBezTo>
                  <a:pt x="5323368" y="2243470"/>
                  <a:pt x="5360582" y="2204483"/>
                  <a:pt x="5369442" y="2138916"/>
                </a:cubicBezTo>
                <a:cubicBezTo>
                  <a:pt x="5378302" y="2073349"/>
                  <a:pt x="5348177" y="1952846"/>
                  <a:pt x="5348177" y="1894367"/>
                </a:cubicBezTo>
                <a:cubicBezTo>
                  <a:pt x="5348177" y="1835888"/>
                  <a:pt x="5362354" y="1821711"/>
                  <a:pt x="5369442" y="1788041"/>
                </a:cubicBezTo>
                <a:cubicBezTo>
                  <a:pt x="5376530" y="1754371"/>
                  <a:pt x="5367670" y="1722474"/>
                  <a:pt x="5390707" y="1692348"/>
                </a:cubicBezTo>
                <a:cubicBezTo>
                  <a:pt x="5413744" y="1662223"/>
                  <a:pt x="5458046" y="1632097"/>
                  <a:pt x="5507665" y="1607288"/>
                </a:cubicBezTo>
                <a:cubicBezTo>
                  <a:pt x="5557284" y="1582479"/>
                  <a:pt x="5644117" y="1557670"/>
                  <a:pt x="5688419" y="1543493"/>
                </a:cubicBezTo>
                <a:cubicBezTo>
                  <a:pt x="5732721" y="1529316"/>
                  <a:pt x="5736265" y="1534632"/>
                  <a:pt x="5773479" y="1522227"/>
                </a:cubicBezTo>
                <a:cubicBezTo>
                  <a:pt x="5810693" y="1509822"/>
                  <a:pt x="5883350" y="1497418"/>
                  <a:pt x="5911703" y="1469065"/>
                </a:cubicBezTo>
                <a:cubicBezTo>
                  <a:pt x="5940056" y="1440712"/>
                  <a:pt x="5932968" y="1396408"/>
                  <a:pt x="5943600" y="1352106"/>
                </a:cubicBezTo>
                <a:cubicBezTo>
                  <a:pt x="5954232" y="1307804"/>
                  <a:pt x="5959549" y="1247553"/>
                  <a:pt x="5975498" y="1203251"/>
                </a:cubicBezTo>
                <a:cubicBezTo>
                  <a:pt x="5991447" y="1158949"/>
                  <a:pt x="6005623" y="1114646"/>
                  <a:pt x="6039293" y="1086293"/>
                </a:cubicBezTo>
                <a:cubicBezTo>
                  <a:pt x="6072963" y="1057940"/>
                  <a:pt x="6134987" y="1050851"/>
                  <a:pt x="6177517" y="1033130"/>
                </a:cubicBezTo>
                <a:cubicBezTo>
                  <a:pt x="6220047" y="1015409"/>
                  <a:pt x="6243084" y="999460"/>
                  <a:pt x="6294475" y="979967"/>
                </a:cubicBezTo>
                <a:cubicBezTo>
                  <a:pt x="6345866" y="960474"/>
                  <a:pt x="6432698" y="942753"/>
                  <a:pt x="6485861" y="916172"/>
                </a:cubicBezTo>
                <a:cubicBezTo>
                  <a:pt x="6539024" y="889591"/>
                  <a:pt x="6579781" y="854149"/>
                  <a:pt x="6613451" y="820479"/>
                </a:cubicBezTo>
                <a:cubicBezTo>
                  <a:pt x="6647121" y="786809"/>
                  <a:pt x="6663070" y="753139"/>
                  <a:pt x="6687879" y="714153"/>
                </a:cubicBezTo>
                <a:cubicBezTo>
                  <a:pt x="6712688" y="675167"/>
                  <a:pt x="6735726" y="625548"/>
                  <a:pt x="6762307" y="586562"/>
                </a:cubicBezTo>
                <a:cubicBezTo>
                  <a:pt x="6788888" y="547576"/>
                  <a:pt x="6815470" y="513907"/>
                  <a:pt x="6847368" y="480237"/>
                </a:cubicBezTo>
                <a:cubicBezTo>
                  <a:pt x="6879266" y="446567"/>
                  <a:pt x="6921795" y="416442"/>
                  <a:pt x="6953693" y="384544"/>
                </a:cubicBezTo>
                <a:cubicBezTo>
                  <a:pt x="6985591" y="352646"/>
                  <a:pt x="6996224" y="326065"/>
                  <a:pt x="7038754" y="288851"/>
                </a:cubicBezTo>
                <a:cubicBezTo>
                  <a:pt x="7081284" y="251637"/>
                  <a:pt x="7162801" y="196702"/>
                  <a:pt x="7208875" y="161260"/>
                </a:cubicBezTo>
                <a:cubicBezTo>
                  <a:pt x="7254949" y="125818"/>
                  <a:pt x="7290391" y="97465"/>
                  <a:pt x="7315200" y="76200"/>
                </a:cubicBezTo>
                <a:cubicBezTo>
                  <a:pt x="7340009" y="54935"/>
                  <a:pt x="7332922" y="46074"/>
                  <a:pt x="7357731" y="33669"/>
                </a:cubicBezTo>
                <a:cubicBezTo>
                  <a:pt x="7382540" y="21264"/>
                  <a:pt x="7421526" y="3544"/>
                  <a:pt x="7464056" y="1772"/>
                </a:cubicBezTo>
                <a:cubicBezTo>
                  <a:pt x="7506586" y="0"/>
                  <a:pt x="7557977" y="5316"/>
                  <a:pt x="7612912" y="23037"/>
                </a:cubicBezTo>
                <a:cubicBezTo>
                  <a:pt x="7667847" y="40758"/>
                  <a:pt x="7722781" y="77972"/>
                  <a:pt x="7793665" y="108097"/>
                </a:cubicBezTo>
                <a:cubicBezTo>
                  <a:pt x="7864549" y="138223"/>
                  <a:pt x="7963786" y="170120"/>
                  <a:pt x="8038214" y="203790"/>
                </a:cubicBezTo>
                <a:cubicBezTo>
                  <a:pt x="8112642" y="237460"/>
                  <a:pt x="8240233" y="310116"/>
                  <a:pt x="8240233" y="310116"/>
                </a:cubicBezTo>
                <a:lnTo>
                  <a:pt x="8240233" y="310116"/>
                </a:lnTo>
              </a:path>
            </a:pathLst>
          </a:custGeom>
          <a:noFill/>
          <a:ln w="57150">
            <a:solidFill>
              <a:srgbClr val="996600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s-CO">
              <a:solidFill>
                <a:prstClr val="black"/>
              </a:solidFill>
            </a:endParaRPr>
          </a:p>
        </p:txBody>
      </p:sp>
      <p:sp>
        <p:nvSpPr>
          <p:cNvPr id="70" name="69 Forma libre"/>
          <p:cNvSpPr/>
          <p:nvPr/>
        </p:nvSpPr>
        <p:spPr>
          <a:xfrm>
            <a:off x="8152885" y="1366418"/>
            <a:ext cx="771277" cy="333955"/>
          </a:xfrm>
          <a:custGeom>
            <a:avLst/>
            <a:gdLst>
              <a:gd name="connsiteX0" fmla="*/ 771277 w 771277"/>
              <a:gd name="connsiteY0" fmla="*/ 333955 h 333955"/>
              <a:gd name="connsiteX1" fmla="*/ 516835 w 771277"/>
              <a:gd name="connsiteY1" fmla="*/ 214686 h 333955"/>
              <a:gd name="connsiteX2" fmla="*/ 310101 w 771277"/>
              <a:gd name="connsiteY2" fmla="*/ 127221 h 333955"/>
              <a:gd name="connsiteX3" fmla="*/ 0 w 771277"/>
              <a:gd name="connsiteY3" fmla="*/ 0 h 333955"/>
              <a:gd name="connsiteX4" fmla="*/ 0 w 771277"/>
              <a:gd name="connsiteY4" fmla="*/ 0 h 333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1277" h="333955">
                <a:moveTo>
                  <a:pt x="771277" y="333955"/>
                </a:moveTo>
                <a:lnTo>
                  <a:pt x="516835" y="214686"/>
                </a:lnTo>
                <a:cubicBezTo>
                  <a:pt x="439972" y="180230"/>
                  <a:pt x="310101" y="127221"/>
                  <a:pt x="310101" y="127221"/>
                </a:cubicBez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 w="57150">
            <a:solidFill>
              <a:srgbClr val="CCFF33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s-CO">
              <a:solidFill>
                <a:prstClr val="black"/>
              </a:solidFill>
            </a:endParaRPr>
          </a:p>
        </p:txBody>
      </p:sp>
      <p:sp>
        <p:nvSpPr>
          <p:cNvPr id="73" name="72 Forma libre"/>
          <p:cNvSpPr/>
          <p:nvPr/>
        </p:nvSpPr>
        <p:spPr>
          <a:xfrm>
            <a:off x="909247" y="5906613"/>
            <a:ext cx="890546" cy="372386"/>
          </a:xfrm>
          <a:custGeom>
            <a:avLst/>
            <a:gdLst>
              <a:gd name="connsiteX0" fmla="*/ 0 w 890546"/>
              <a:gd name="connsiteY0" fmla="*/ 365760 h 372386"/>
              <a:gd name="connsiteX1" fmla="*/ 151075 w 890546"/>
              <a:gd name="connsiteY1" fmla="*/ 341906 h 372386"/>
              <a:gd name="connsiteX2" fmla="*/ 278296 w 890546"/>
              <a:gd name="connsiteY2" fmla="*/ 365760 h 372386"/>
              <a:gd name="connsiteX3" fmla="*/ 413468 w 890546"/>
              <a:gd name="connsiteY3" fmla="*/ 365760 h 372386"/>
              <a:gd name="connsiteX4" fmla="*/ 548640 w 890546"/>
              <a:gd name="connsiteY4" fmla="*/ 326004 h 372386"/>
              <a:gd name="connsiteX5" fmla="*/ 659958 w 890546"/>
              <a:gd name="connsiteY5" fmla="*/ 206734 h 372386"/>
              <a:gd name="connsiteX6" fmla="*/ 707666 w 890546"/>
              <a:gd name="connsiteY6" fmla="*/ 119270 h 372386"/>
              <a:gd name="connsiteX7" fmla="*/ 803082 w 890546"/>
              <a:gd name="connsiteY7" fmla="*/ 23854 h 372386"/>
              <a:gd name="connsiteX8" fmla="*/ 890546 w 890546"/>
              <a:gd name="connsiteY8" fmla="*/ 0 h 372386"/>
              <a:gd name="connsiteX9" fmla="*/ 890546 w 890546"/>
              <a:gd name="connsiteY9" fmla="*/ 0 h 3723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90546" h="372386">
                <a:moveTo>
                  <a:pt x="0" y="365760"/>
                </a:moveTo>
                <a:cubicBezTo>
                  <a:pt x="52346" y="353833"/>
                  <a:pt x="104692" y="341906"/>
                  <a:pt x="151075" y="341906"/>
                </a:cubicBezTo>
                <a:cubicBezTo>
                  <a:pt x="197458" y="341906"/>
                  <a:pt x="234564" y="361784"/>
                  <a:pt x="278296" y="365760"/>
                </a:cubicBezTo>
                <a:cubicBezTo>
                  <a:pt x="322028" y="369736"/>
                  <a:pt x="368411" y="372386"/>
                  <a:pt x="413468" y="365760"/>
                </a:cubicBezTo>
                <a:cubicBezTo>
                  <a:pt x="458525" y="359134"/>
                  <a:pt x="507558" y="352508"/>
                  <a:pt x="548640" y="326004"/>
                </a:cubicBezTo>
                <a:cubicBezTo>
                  <a:pt x="589722" y="299500"/>
                  <a:pt x="633454" y="241190"/>
                  <a:pt x="659958" y="206734"/>
                </a:cubicBezTo>
                <a:cubicBezTo>
                  <a:pt x="686462" y="172278"/>
                  <a:pt x="683812" y="149750"/>
                  <a:pt x="707666" y="119270"/>
                </a:cubicBezTo>
                <a:cubicBezTo>
                  <a:pt x="731520" y="88790"/>
                  <a:pt x="772602" y="43732"/>
                  <a:pt x="803082" y="23854"/>
                </a:cubicBezTo>
                <a:cubicBezTo>
                  <a:pt x="833562" y="3976"/>
                  <a:pt x="890546" y="0"/>
                  <a:pt x="890546" y="0"/>
                </a:cubicBezTo>
                <a:lnTo>
                  <a:pt x="890546" y="0"/>
                </a:lnTo>
              </a:path>
            </a:pathLst>
          </a:custGeom>
          <a:noFill/>
          <a:ln w="57150">
            <a:solidFill>
              <a:srgbClr val="CCFF33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s-CO">
              <a:solidFill>
                <a:prstClr val="black"/>
              </a:solidFill>
            </a:endParaRPr>
          </a:p>
        </p:txBody>
      </p:sp>
      <p:sp>
        <p:nvSpPr>
          <p:cNvPr id="71" name="70 Forma libre"/>
          <p:cNvSpPr/>
          <p:nvPr/>
        </p:nvSpPr>
        <p:spPr>
          <a:xfrm>
            <a:off x="996711" y="6057688"/>
            <a:ext cx="516835" cy="286247"/>
          </a:xfrm>
          <a:custGeom>
            <a:avLst/>
            <a:gdLst>
              <a:gd name="connsiteX0" fmla="*/ 516835 w 516835"/>
              <a:gd name="connsiteY0" fmla="*/ 0 h 286247"/>
              <a:gd name="connsiteX1" fmla="*/ 461176 w 516835"/>
              <a:gd name="connsiteY1" fmla="*/ 103367 h 286247"/>
              <a:gd name="connsiteX2" fmla="*/ 333955 w 516835"/>
              <a:gd name="connsiteY2" fmla="*/ 166977 h 286247"/>
              <a:gd name="connsiteX3" fmla="*/ 246491 w 516835"/>
              <a:gd name="connsiteY3" fmla="*/ 190831 h 286247"/>
              <a:gd name="connsiteX4" fmla="*/ 174929 w 516835"/>
              <a:gd name="connsiteY4" fmla="*/ 246490 h 286247"/>
              <a:gd name="connsiteX5" fmla="*/ 55659 w 516835"/>
              <a:gd name="connsiteY5" fmla="*/ 262393 h 286247"/>
              <a:gd name="connsiteX6" fmla="*/ 0 w 516835"/>
              <a:gd name="connsiteY6" fmla="*/ 286247 h 286247"/>
              <a:gd name="connsiteX7" fmla="*/ 0 w 516835"/>
              <a:gd name="connsiteY7" fmla="*/ 286247 h 286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16835" h="286247">
                <a:moveTo>
                  <a:pt x="516835" y="0"/>
                </a:moveTo>
                <a:cubicBezTo>
                  <a:pt x="504245" y="37769"/>
                  <a:pt x="491656" y="75538"/>
                  <a:pt x="461176" y="103367"/>
                </a:cubicBezTo>
                <a:cubicBezTo>
                  <a:pt x="430696" y="131197"/>
                  <a:pt x="369736" y="152400"/>
                  <a:pt x="333955" y="166977"/>
                </a:cubicBezTo>
                <a:cubicBezTo>
                  <a:pt x="298174" y="181554"/>
                  <a:pt x="272995" y="177579"/>
                  <a:pt x="246491" y="190831"/>
                </a:cubicBezTo>
                <a:cubicBezTo>
                  <a:pt x="219987" y="204083"/>
                  <a:pt x="206734" y="234563"/>
                  <a:pt x="174929" y="246490"/>
                </a:cubicBezTo>
                <a:cubicBezTo>
                  <a:pt x="143124" y="258417"/>
                  <a:pt x="84814" y="255767"/>
                  <a:pt x="55659" y="262393"/>
                </a:cubicBezTo>
                <a:cubicBezTo>
                  <a:pt x="26504" y="269019"/>
                  <a:pt x="0" y="286247"/>
                  <a:pt x="0" y="286247"/>
                </a:cubicBezTo>
                <a:lnTo>
                  <a:pt x="0" y="286247"/>
                </a:lnTo>
              </a:path>
            </a:pathLst>
          </a:cu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74" name="Text Box 20" descr="Mármol verde"/>
          <p:cNvSpPr txBox="1">
            <a:spLocks noChangeArrowheads="1"/>
          </p:cNvSpPr>
          <p:nvPr/>
        </p:nvSpPr>
        <p:spPr bwMode="auto">
          <a:xfrm>
            <a:off x="2375248" y="5981218"/>
            <a:ext cx="936104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s-ES" sz="1000" b="1" dirty="0">
                <a:solidFill>
                  <a:srgbClr val="002060"/>
                </a:solidFill>
                <a:cs typeface="Arial" pitchFamily="34" charset="0"/>
              </a:rPr>
              <a:t>QUEBRADA </a:t>
            </a:r>
            <a:r>
              <a:rPr lang="es-ES" sz="1000" b="1" dirty="0" smtClean="0">
                <a:solidFill>
                  <a:srgbClr val="002060"/>
                </a:solidFill>
                <a:cs typeface="Arial" pitchFamily="34" charset="0"/>
              </a:rPr>
              <a:t>LA QUIÑA</a:t>
            </a:r>
            <a:endParaRPr lang="es-ES" sz="1000" b="1" dirty="0">
              <a:solidFill>
                <a:srgbClr val="002060"/>
              </a:solidFill>
              <a:cs typeface="Arial" pitchFamily="34" charset="0"/>
            </a:endParaRPr>
          </a:p>
        </p:txBody>
      </p:sp>
      <p:sp>
        <p:nvSpPr>
          <p:cNvPr id="75" name="Text Box 20" descr="Mármol verde"/>
          <p:cNvSpPr txBox="1">
            <a:spLocks noChangeArrowheads="1"/>
          </p:cNvSpPr>
          <p:nvPr/>
        </p:nvSpPr>
        <p:spPr bwMode="auto">
          <a:xfrm>
            <a:off x="8172400" y="1052736"/>
            <a:ext cx="1031875" cy="24622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sz="1000" b="1" dirty="0" smtClean="0">
                <a:solidFill>
                  <a:prstClr val="black"/>
                </a:solidFill>
                <a:cs typeface="Arial" pitchFamily="34" charset="0"/>
              </a:rPr>
              <a:t>NARANAL</a:t>
            </a:r>
            <a:endParaRPr lang="es-ES" sz="1000" b="1" dirty="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76" name="Text Box 16" descr="Mármol verde"/>
          <p:cNvSpPr txBox="1">
            <a:spLocks noChangeArrowheads="1"/>
          </p:cNvSpPr>
          <p:nvPr/>
        </p:nvSpPr>
        <p:spPr bwMode="auto">
          <a:xfrm>
            <a:off x="6047656" y="2999571"/>
            <a:ext cx="1404664" cy="3231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s-ES" sz="1500" b="1" dirty="0" smtClean="0">
                <a:solidFill>
                  <a:srgbClr val="C00000"/>
                </a:solidFill>
                <a:cs typeface="Arial" pitchFamily="34" charset="0"/>
              </a:rPr>
              <a:t>Puente la Balsa</a:t>
            </a:r>
            <a:endParaRPr lang="es-ES" sz="1500" b="1" dirty="0">
              <a:solidFill>
                <a:srgbClr val="C00000"/>
              </a:solidFill>
              <a:cs typeface="Arial" pitchFamily="34" charset="0"/>
            </a:endParaRPr>
          </a:p>
        </p:txBody>
      </p:sp>
      <p:sp>
        <p:nvSpPr>
          <p:cNvPr id="77" name="Text Box 16" descr="Mármol verde"/>
          <p:cNvSpPr txBox="1">
            <a:spLocks noChangeArrowheads="1"/>
          </p:cNvSpPr>
          <p:nvPr/>
        </p:nvSpPr>
        <p:spPr bwMode="auto">
          <a:xfrm>
            <a:off x="4687615" y="3574757"/>
            <a:ext cx="1216025" cy="24622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sz="1000" b="1" dirty="0" smtClean="0">
                <a:solidFill>
                  <a:prstClr val="black"/>
                </a:solidFill>
                <a:cs typeface="Arial" pitchFamily="34" charset="0"/>
              </a:rPr>
              <a:t>Galería de Escape</a:t>
            </a:r>
            <a:endParaRPr lang="es-ES" sz="1000" b="1" dirty="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72" name="71 Forma libre"/>
          <p:cNvSpPr/>
          <p:nvPr/>
        </p:nvSpPr>
        <p:spPr>
          <a:xfrm>
            <a:off x="1084176" y="6240568"/>
            <a:ext cx="373711" cy="79513"/>
          </a:xfrm>
          <a:custGeom>
            <a:avLst/>
            <a:gdLst>
              <a:gd name="connsiteX0" fmla="*/ 0 w 373711"/>
              <a:gd name="connsiteY0" fmla="*/ 79513 h 79513"/>
              <a:gd name="connsiteX1" fmla="*/ 214685 w 373711"/>
              <a:gd name="connsiteY1" fmla="*/ 47708 h 79513"/>
              <a:gd name="connsiteX2" fmla="*/ 310101 w 373711"/>
              <a:gd name="connsiteY2" fmla="*/ 47708 h 79513"/>
              <a:gd name="connsiteX3" fmla="*/ 373711 w 373711"/>
              <a:gd name="connsiteY3" fmla="*/ 0 h 79513"/>
              <a:gd name="connsiteX4" fmla="*/ 373711 w 373711"/>
              <a:gd name="connsiteY4" fmla="*/ 0 h 79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3711" h="79513">
                <a:moveTo>
                  <a:pt x="0" y="79513"/>
                </a:moveTo>
                <a:cubicBezTo>
                  <a:pt x="81501" y="66261"/>
                  <a:pt x="163002" y="53009"/>
                  <a:pt x="214685" y="47708"/>
                </a:cubicBezTo>
                <a:cubicBezTo>
                  <a:pt x="266368" y="42407"/>
                  <a:pt x="283597" y="55659"/>
                  <a:pt x="310101" y="47708"/>
                </a:cubicBezTo>
                <a:cubicBezTo>
                  <a:pt x="336605" y="39757"/>
                  <a:pt x="373711" y="0"/>
                  <a:pt x="373711" y="0"/>
                </a:cubicBezTo>
                <a:lnTo>
                  <a:pt x="373711" y="0"/>
                </a:lnTo>
              </a:path>
            </a:pathLst>
          </a:cu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67" name="66 Forma libre"/>
          <p:cNvSpPr/>
          <p:nvPr/>
        </p:nvSpPr>
        <p:spPr>
          <a:xfrm>
            <a:off x="8192642" y="1318711"/>
            <a:ext cx="214685" cy="111318"/>
          </a:xfrm>
          <a:custGeom>
            <a:avLst/>
            <a:gdLst>
              <a:gd name="connsiteX0" fmla="*/ 214685 w 214685"/>
              <a:gd name="connsiteY0" fmla="*/ 111318 h 111318"/>
              <a:gd name="connsiteX1" fmla="*/ 111318 w 214685"/>
              <a:gd name="connsiteY1" fmla="*/ 79513 h 111318"/>
              <a:gd name="connsiteX2" fmla="*/ 47708 w 214685"/>
              <a:gd name="connsiteY2" fmla="*/ 47707 h 111318"/>
              <a:gd name="connsiteX3" fmla="*/ 7951 w 214685"/>
              <a:gd name="connsiteY3" fmla="*/ 31805 h 111318"/>
              <a:gd name="connsiteX4" fmla="*/ 0 w 214685"/>
              <a:gd name="connsiteY4" fmla="*/ 0 h 111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4685" h="111318">
                <a:moveTo>
                  <a:pt x="214685" y="111318"/>
                </a:moveTo>
                <a:cubicBezTo>
                  <a:pt x="176916" y="100716"/>
                  <a:pt x="139148" y="90115"/>
                  <a:pt x="111318" y="79513"/>
                </a:cubicBezTo>
                <a:cubicBezTo>
                  <a:pt x="83488" y="68911"/>
                  <a:pt x="64936" y="55658"/>
                  <a:pt x="47708" y="47707"/>
                </a:cubicBezTo>
                <a:cubicBezTo>
                  <a:pt x="30480" y="39756"/>
                  <a:pt x="15902" y="39756"/>
                  <a:pt x="7951" y="31805"/>
                </a:cubicBezTo>
                <a:cubicBezTo>
                  <a:pt x="0" y="23854"/>
                  <a:pt x="0" y="11927"/>
                  <a:pt x="0" y="0"/>
                </a:cubicBezTo>
              </a:path>
            </a:pathLst>
          </a:cu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68" name="67 Forma libre"/>
          <p:cNvSpPr/>
          <p:nvPr/>
        </p:nvSpPr>
        <p:spPr>
          <a:xfrm>
            <a:off x="8470937" y="1517493"/>
            <a:ext cx="63611" cy="39757"/>
          </a:xfrm>
          <a:custGeom>
            <a:avLst/>
            <a:gdLst>
              <a:gd name="connsiteX0" fmla="*/ 0 w 63611"/>
              <a:gd name="connsiteY0" fmla="*/ 39757 h 39757"/>
              <a:gd name="connsiteX1" fmla="*/ 55660 w 63611"/>
              <a:gd name="connsiteY1" fmla="*/ 31805 h 39757"/>
              <a:gd name="connsiteX2" fmla="*/ 47708 w 63611"/>
              <a:gd name="connsiteY2" fmla="*/ 0 h 397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3611" h="39757">
                <a:moveTo>
                  <a:pt x="0" y="39757"/>
                </a:moveTo>
                <a:cubicBezTo>
                  <a:pt x="23854" y="39094"/>
                  <a:pt x="47709" y="38431"/>
                  <a:pt x="55660" y="31805"/>
                </a:cubicBezTo>
                <a:cubicBezTo>
                  <a:pt x="63611" y="25179"/>
                  <a:pt x="55659" y="12589"/>
                  <a:pt x="47708" y="0"/>
                </a:cubicBezTo>
              </a:path>
            </a:pathLst>
          </a:custGeom>
          <a:noFill/>
          <a:ln w="28575">
            <a:solidFill>
              <a:srgbClr val="00FF00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s-CO">
              <a:solidFill>
                <a:prstClr val="black"/>
              </a:solidFill>
            </a:endParaRPr>
          </a:p>
        </p:txBody>
      </p:sp>
      <p:sp>
        <p:nvSpPr>
          <p:cNvPr id="69" name="68 Forma libre"/>
          <p:cNvSpPr/>
          <p:nvPr/>
        </p:nvSpPr>
        <p:spPr>
          <a:xfrm>
            <a:off x="8676346" y="1597006"/>
            <a:ext cx="17228" cy="92765"/>
          </a:xfrm>
          <a:custGeom>
            <a:avLst/>
            <a:gdLst>
              <a:gd name="connsiteX0" fmla="*/ 17228 w 17228"/>
              <a:gd name="connsiteY0" fmla="*/ 0 h 92765"/>
              <a:gd name="connsiteX1" fmla="*/ 1325 w 17228"/>
              <a:gd name="connsiteY1" fmla="*/ 79513 h 92765"/>
              <a:gd name="connsiteX2" fmla="*/ 9277 w 17228"/>
              <a:gd name="connsiteY2" fmla="*/ 79513 h 92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228" h="92765">
                <a:moveTo>
                  <a:pt x="17228" y="0"/>
                </a:moveTo>
                <a:cubicBezTo>
                  <a:pt x="11927" y="26504"/>
                  <a:pt x="2650" y="66261"/>
                  <a:pt x="1325" y="79513"/>
                </a:cubicBezTo>
                <a:cubicBezTo>
                  <a:pt x="0" y="92765"/>
                  <a:pt x="4638" y="86139"/>
                  <a:pt x="9277" y="79513"/>
                </a:cubicBezTo>
              </a:path>
            </a:pathLst>
          </a:custGeom>
          <a:noFill/>
          <a:ln w="28575">
            <a:solidFill>
              <a:srgbClr val="00FF00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s-CO">
              <a:solidFill>
                <a:prstClr val="black"/>
              </a:solidFill>
            </a:endParaRPr>
          </a:p>
        </p:txBody>
      </p:sp>
      <p:sp>
        <p:nvSpPr>
          <p:cNvPr id="47" name="46 CuadroTexto"/>
          <p:cNvSpPr txBox="1"/>
          <p:nvPr/>
        </p:nvSpPr>
        <p:spPr>
          <a:xfrm>
            <a:off x="457868" y="315233"/>
            <a:ext cx="846065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4000" b="1" dirty="0" smtClean="0">
                <a:solidFill>
                  <a:srgbClr val="002060"/>
                </a:solidFill>
              </a:rPr>
              <a:t>MOVILIDAD PTE QUETAME - NARANJAL</a:t>
            </a:r>
          </a:p>
          <a:p>
            <a:r>
              <a:rPr lang="es-CO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Sector 2A K44+700 + K50+100</a:t>
            </a:r>
            <a:endParaRPr lang="es-CO" sz="3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7546739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30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25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25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2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2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2000"/>
                            </p:stCondLst>
                            <p:childTnLst>
                              <p:par>
                                <p:cTn id="10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83" grpId="0"/>
      <p:bldP spid="3084" grpId="0"/>
      <p:bldP spid="3085" grpId="0"/>
      <p:bldP spid="3086" grpId="0" animBg="1"/>
      <p:bldP spid="3087" grpId="0" animBg="1"/>
      <p:bldP spid="3092" grpId="0" animBg="1"/>
      <p:bldP spid="22586" grpId="0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0" grpId="0" animBg="1"/>
      <p:bldP spid="70" grpId="0" animBg="1"/>
      <p:bldP spid="73" grpId="0" animBg="1"/>
      <p:bldP spid="71" grpId="0" animBg="1"/>
      <p:bldP spid="74" grpId="0" animBg="1"/>
      <p:bldP spid="75" grpId="0" animBg="1"/>
      <p:bldP spid="76" grpId="0" animBg="1"/>
      <p:bldP spid="77" grpId="0" animBg="1"/>
      <p:bldP spid="72" grpId="0" animBg="1"/>
      <p:bldP spid="67" grpId="0" animBg="1"/>
      <p:bldP spid="68" grpId="0" animBg="1"/>
      <p:bldP spid="6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7" y="893641"/>
            <a:ext cx="8496945" cy="5559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4 CuadroTexto"/>
          <p:cNvSpPr txBox="1"/>
          <p:nvPr/>
        </p:nvSpPr>
        <p:spPr>
          <a:xfrm>
            <a:off x="457868" y="315233"/>
            <a:ext cx="846065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4000" b="1" dirty="0" smtClean="0">
                <a:solidFill>
                  <a:srgbClr val="002060"/>
                </a:solidFill>
              </a:rPr>
              <a:t>MOVILIDAD PTE QUETAME - NARANJAL</a:t>
            </a:r>
          </a:p>
          <a:p>
            <a:r>
              <a:rPr lang="es-CO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Sector 2A </a:t>
            </a:r>
          </a:p>
          <a:p>
            <a:r>
              <a:rPr lang="es-CO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K44+700 + K50+100</a:t>
            </a:r>
            <a:endParaRPr lang="es-CO" sz="3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35844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7190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446" t="-4" r="10459" b="4"/>
          <a:stretch/>
        </p:blipFill>
        <p:spPr>
          <a:xfrm>
            <a:off x="323528" y="933059"/>
            <a:ext cx="8496944" cy="5521873"/>
          </a:xfrm>
          <a:prstGeom prst="rect">
            <a:avLst/>
          </a:prstGeom>
        </p:spPr>
      </p:pic>
      <p:sp>
        <p:nvSpPr>
          <p:cNvPr id="7" name="6 CuadroTexto"/>
          <p:cNvSpPr txBox="1"/>
          <p:nvPr/>
        </p:nvSpPr>
        <p:spPr>
          <a:xfrm>
            <a:off x="457868" y="332656"/>
            <a:ext cx="846065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4000" b="1" dirty="0" smtClean="0">
                <a:solidFill>
                  <a:srgbClr val="002060"/>
                </a:solidFill>
              </a:rPr>
              <a:t>MOVILIDAD PTE QUETAME - NARANJAL</a:t>
            </a:r>
          </a:p>
          <a:p>
            <a:r>
              <a:rPr lang="es-CO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Sector 2A </a:t>
            </a:r>
          </a:p>
          <a:p>
            <a:r>
              <a:rPr lang="es-CO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K44+700 + K50+100</a:t>
            </a:r>
            <a:endParaRPr lang="es-CO" sz="3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10 Forma libre"/>
          <p:cNvSpPr/>
          <p:nvPr/>
        </p:nvSpPr>
        <p:spPr>
          <a:xfrm>
            <a:off x="323528" y="1358900"/>
            <a:ext cx="5832648" cy="5054600"/>
          </a:xfrm>
          <a:custGeom>
            <a:avLst/>
            <a:gdLst>
              <a:gd name="connsiteX0" fmla="*/ 4953000 w 6273800"/>
              <a:gd name="connsiteY0" fmla="*/ 5054600 h 5054600"/>
              <a:gd name="connsiteX1" fmla="*/ 4406900 w 6273800"/>
              <a:gd name="connsiteY1" fmla="*/ 4419600 h 5054600"/>
              <a:gd name="connsiteX2" fmla="*/ 3962400 w 6273800"/>
              <a:gd name="connsiteY2" fmla="*/ 3860800 h 5054600"/>
              <a:gd name="connsiteX3" fmla="*/ 3644900 w 6273800"/>
              <a:gd name="connsiteY3" fmla="*/ 3429000 h 5054600"/>
              <a:gd name="connsiteX4" fmla="*/ 3416300 w 6273800"/>
              <a:gd name="connsiteY4" fmla="*/ 3009900 h 5054600"/>
              <a:gd name="connsiteX5" fmla="*/ 3327400 w 6273800"/>
              <a:gd name="connsiteY5" fmla="*/ 2717800 h 5054600"/>
              <a:gd name="connsiteX6" fmla="*/ 3314700 w 6273800"/>
              <a:gd name="connsiteY6" fmla="*/ 2349500 h 5054600"/>
              <a:gd name="connsiteX7" fmla="*/ 3340100 w 6273800"/>
              <a:gd name="connsiteY7" fmla="*/ 2019300 h 5054600"/>
              <a:gd name="connsiteX8" fmla="*/ 3492500 w 6273800"/>
              <a:gd name="connsiteY8" fmla="*/ 1765300 h 5054600"/>
              <a:gd name="connsiteX9" fmla="*/ 3810000 w 6273800"/>
              <a:gd name="connsiteY9" fmla="*/ 1409700 h 5054600"/>
              <a:gd name="connsiteX10" fmla="*/ 4216400 w 6273800"/>
              <a:gd name="connsiteY10" fmla="*/ 1117600 h 5054600"/>
              <a:gd name="connsiteX11" fmla="*/ 4673600 w 6273800"/>
              <a:gd name="connsiteY11" fmla="*/ 850900 h 5054600"/>
              <a:gd name="connsiteX12" fmla="*/ 5156200 w 6273800"/>
              <a:gd name="connsiteY12" fmla="*/ 647700 h 5054600"/>
              <a:gd name="connsiteX13" fmla="*/ 5638800 w 6273800"/>
              <a:gd name="connsiteY13" fmla="*/ 482600 h 5054600"/>
              <a:gd name="connsiteX14" fmla="*/ 6045200 w 6273800"/>
              <a:gd name="connsiteY14" fmla="*/ 342900 h 5054600"/>
              <a:gd name="connsiteX15" fmla="*/ 6248400 w 6273800"/>
              <a:gd name="connsiteY15" fmla="*/ 190500 h 5054600"/>
              <a:gd name="connsiteX16" fmla="*/ 6273800 w 6273800"/>
              <a:gd name="connsiteY16" fmla="*/ 50800 h 5054600"/>
              <a:gd name="connsiteX17" fmla="*/ 6146800 w 6273800"/>
              <a:gd name="connsiteY17" fmla="*/ 0 h 5054600"/>
              <a:gd name="connsiteX18" fmla="*/ 5702300 w 6273800"/>
              <a:gd name="connsiteY18" fmla="*/ 101600 h 5054600"/>
              <a:gd name="connsiteX19" fmla="*/ 5029200 w 6273800"/>
              <a:gd name="connsiteY19" fmla="*/ 368300 h 5054600"/>
              <a:gd name="connsiteX20" fmla="*/ 4343400 w 6273800"/>
              <a:gd name="connsiteY20" fmla="*/ 635000 h 5054600"/>
              <a:gd name="connsiteX21" fmla="*/ 3606800 w 6273800"/>
              <a:gd name="connsiteY21" fmla="*/ 939800 h 5054600"/>
              <a:gd name="connsiteX22" fmla="*/ 3111500 w 6273800"/>
              <a:gd name="connsiteY22" fmla="*/ 1181100 h 5054600"/>
              <a:gd name="connsiteX23" fmla="*/ 2959100 w 6273800"/>
              <a:gd name="connsiteY23" fmla="*/ 1358900 h 5054600"/>
              <a:gd name="connsiteX24" fmla="*/ 2882900 w 6273800"/>
              <a:gd name="connsiteY24" fmla="*/ 1612900 h 5054600"/>
              <a:gd name="connsiteX25" fmla="*/ 2844800 w 6273800"/>
              <a:gd name="connsiteY25" fmla="*/ 2006600 h 5054600"/>
              <a:gd name="connsiteX26" fmla="*/ 2806700 w 6273800"/>
              <a:gd name="connsiteY26" fmla="*/ 2374900 h 5054600"/>
              <a:gd name="connsiteX27" fmla="*/ 2692400 w 6273800"/>
              <a:gd name="connsiteY27" fmla="*/ 2654300 h 5054600"/>
              <a:gd name="connsiteX28" fmla="*/ 2273300 w 6273800"/>
              <a:gd name="connsiteY28" fmla="*/ 2984500 h 5054600"/>
              <a:gd name="connsiteX29" fmla="*/ 1689100 w 6273800"/>
              <a:gd name="connsiteY29" fmla="*/ 3289300 h 5054600"/>
              <a:gd name="connsiteX30" fmla="*/ 1117600 w 6273800"/>
              <a:gd name="connsiteY30" fmla="*/ 3568700 h 5054600"/>
              <a:gd name="connsiteX31" fmla="*/ 0 w 6273800"/>
              <a:gd name="connsiteY31" fmla="*/ 3949700 h 5054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6273800" h="5054600">
                <a:moveTo>
                  <a:pt x="4953000" y="5054600"/>
                </a:moveTo>
                <a:lnTo>
                  <a:pt x="4406900" y="4419600"/>
                </a:lnTo>
                <a:lnTo>
                  <a:pt x="3962400" y="3860800"/>
                </a:lnTo>
                <a:lnTo>
                  <a:pt x="3644900" y="3429000"/>
                </a:lnTo>
                <a:lnTo>
                  <a:pt x="3416300" y="3009900"/>
                </a:lnTo>
                <a:lnTo>
                  <a:pt x="3327400" y="2717800"/>
                </a:lnTo>
                <a:lnTo>
                  <a:pt x="3314700" y="2349500"/>
                </a:lnTo>
                <a:lnTo>
                  <a:pt x="3340100" y="2019300"/>
                </a:lnTo>
                <a:lnTo>
                  <a:pt x="3492500" y="1765300"/>
                </a:lnTo>
                <a:lnTo>
                  <a:pt x="3810000" y="1409700"/>
                </a:lnTo>
                <a:lnTo>
                  <a:pt x="4216400" y="1117600"/>
                </a:lnTo>
                <a:lnTo>
                  <a:pt x="4673600" y="850900"/>
                </a:lnTo>
                <a:lnTo>
                  <a:pt x="5156200" y="647700"/>
                </a:lnTo>
                <a:lnTo>
                  <a:pt x="5638800" y="482600"/>
                </a:lnTo>
                <a:lnTo>
                  <a:pt x="6045200" y="342900"/>
                </a:lnTo>
                <a:lnTo>
                  <a:pt x="6248400" y="190500"/>
                </a:lnTo>
                <a:lnTo>
                  <a:pt x="6273800" y="50800"/>
                </a:lnTo>
                <a:lnTo>
                  <a:pt x="6146800" y="0"/>
                </a:lnTo>
                <a:lnTo>
                  <a:pt x="5702300" y="101600"/>
                </a:lnTo>
                <a:lnTo>
                  <a:pt x="5029200" y="368300"/>
                </a:lnTo>
                <a:lnTo>
                  <a:pt x="4343400" y="635000"/>
                </a:lnTo>
                <a:lnTo>
                  <a:pt x="3606800" y="939800"/>
                </a:lnTo>
                <a:lnTo>
                  <a:pt x="3111500" y="1181100"/>
                </a:lnTo>
                <a:lnTo>
                  <a:pt x="2959100" y="1358900"/>
                </a:lnTo>
                <a:lnTo>
                  <a:pt x="2882900" y="1612900"/>
                </a:lnTo>
                <a:lnTo>
                  <a:pt x="2844800" y="2006600"/>
                </a:lnTo>
                <a:lnTo>
                  <a:pt x="2806700" y="2374900"/>
                </a:lnTo>
                <a:lnTo>
                  <a:pt x="2692400" y="2654300"/>
                </a:lnTo>
                <a:lnTo>
                  <a:pt x="2273300" y="2984500"/>
                </a:lnTo>
                <a:lnTo>
                  <a:pt x="1689100" y="3289300"/>
                </a:lnTo>
                <a:lnTo>
                  <a:pt x="1117600" y="3568700"/>
                </a:lnTo>
                <a:lnTo>
                  <a:pt x="0" y="3949700"/>
                </a:lnTo>
              </a:path>
            </a:pathLst>
          </a:custGeom>
          <a:noFill/>
          <a:ln>
            <a:solidFill>
              <a:srgbClr val="FFFF00"/>
            </a:solidFill>
            <a:prstDash val="dash"/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9" name="8 Forma libre"/>
          <p:cNvSpPr/>
          <p:nvPr/>
        </p:nvSpPr>
        <p:spPr>
          <a:xfrm>
            <a:off x="323528" y="1028700"/>
            <a:ext cx="6696744" cy="4368800"/>
          </a:xfrm>
          <a:custGeom>
            <a:avLst/>
            <a:gdLst>
              <a:gd name="connsiteX0" fmla="*/ 7162800 w 7162800"/>
              <a:gd name="connsiteY0" fmla="*/ 0 h 4368800"/>
              <a:gd name="connsiteX1" fmla="*/ 6121400 w 7162800"/>
              <a:gd name="connsiteY1" fmla="*/ 368300 h 4368800"/>
              <a:gd name="connsiteX2" fmla="*/ 5181600 w 7162800"/>
              <a:gd name="connsiteY2" fmla="*/ 673100 h 4368800"/>
              <a:gd name="connsiteX3" fmla="*/ 4597400 w 7162800"/>
              <a:gd name="connsiteY3" fmla="*/ 901700 h 4368800"/>
              <a:gd name="connsiteX4" fmla="*/ 3975100 w 7162800"/>
              <a:gd name="connsiteY4" fmla="*/ 1143000 h 4368800"/>
              <a:gd name="connsiteX5" fmla="*/ 3517900 w 7162800"/>
              <a:gd name="connsiteY5" fmla="*/ 1409700 h 4368800"/>
              <a:gd name="connsiteX6" fmla="*/ 3225800 w 7162800"/>
              <a:gd name="connsiteY6" fmla="*/ 1651000 h 4368800"/>
              <a:gd name="connsiteX7" fmla="*/ 3022600 w 7162800"/>
              <a:gd name="connsiteY7" fmla="*/ 1955800 h 4368800"/>
              <a:gd name="connsiteX8" fmla="*/ 3009900 w 7162800"/>
              <a:gd name="connsiteY8" fmla="*/ 2260600 h 4368800"/>
              <a:gd name="connsiteX9" fmla="*/ 2959100 w 7162800"/>
              <a:gd name="connsiteY9" fmla="*/ 2578100 h 4368800"/>
              <a:gd name="connsiteX10" fmla="*/ 2832100 w 7162800"/>
              <a:gd name="connsiteY10" fmla="*/ 2857500 h 4368800"/>
              <a:gd name="connsiteX11" fmla="*/ 2679700 w 7162800"/>
              <a:gd name="connsiteY11" fmla="*/ 3073400 h 4368800"/>
              <a:gd name="connsiteX12" fmla="*/ 2387600 w 7162800"/>
              <a:gd name="connsiteY12" fmla="*/ 3314700 h 4368800"/>
              <a:gd name="connsiteX13" fmla="*/ 1917700 w 7162800"/>
              <a:gd name="connsiteY13" fmla="*/ 3568700 h 4368800"/>
              <a:gd name="connsiteX14" fmla="*/ 1358900 w 7162800"/>
              <a:gd name="connsiteY14" fmla="*/ 3848100 h 4368800"/>
              <a:gd name="connsiteX15" fmla="*/ 736600 w 7162800"/>
              <a:gd name="connsiteY15" fmla="*/ 4102100 h 4368800"/>
              <a:gd name="connsiteX16" fmla="*/ 0 w 7162800"/>
              <a:gd name="connsiteY16" fmla="*/ 4368800 h 436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7162800" h="4368800">
                <a:moveTo>
                  <a:pt x="7162800" y="0"/>
                </a:moveTo>
                <a:lnTo>
                  <a:pt x="6121400" y="368300"/>
                </a:lnTo>
                <a:lnTo>
                  <a:pt x="5181600" y="673100"/>
                </a:lnTo>
                <a:lnTo>
                  <a:pt x="4597400" y="901700"/>
                </a:lnTo>
                <a:lnTo>
                  <a:pt x="3975100" y="1143000"/>
                </a:lnTo>
                <a:lnTo>
                  <a:pt x="3517900" y="1409700"/>
                </a:lnTo>
                <a:lnTo>
                  <a:pt x="3225800" y="1651000"/>
                </a:lnTo>
                <a:lnTo>
                  <a:pt x="3022600" y="1955800"/>
                </a:lnTo>
                <a:lnTo>
                  <a:pt x="3009900" y="2260600"/>
                </a:lnTo>
                <a:lnTo>
                  <a:pt x="2959100" y="2578100"/>
                </a:lnTo>
                <a:lnTo>
                  <a:pt x="2832100" y="2857500"/>
                </a:lnTo>
                <a:lnTo>
                  <a:pt x="2679700" y="3073400"/>
                </a:lnTo>
                <a:lnTo>
                  <a:pt x="2387600" y="3314700"/>
                </a:lnTo>
                <a:lnTo>
                  <a:pt x="1917700" y="3568700"/>
                </a:lnTo>
                <a:lnTo>
                  <a:pt x="1358900" y="3848100"/>
                </a:lnTo>
                <a:lnTo>
                  <a:pt x="736600" y="4102100"/>
                </a:lnTo>
                <a:lnTo>
                  <a:pt x="0" y="4368800"/>
                </a:lnTo>
              </a:path>
            </a:pathLst>
          </a:custGeom>
          <a:noFill/>
          <a:ln>
            <a:solidFill>
              <a:srgbClr val="10FC26"/>
            </a:solidFill>
            <a:prstDash val="dash"/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8" name="7 Forma libre"/>
          <p:cNvSpPr/>
          <p:nvPr/>
        </p:nvSpPr>
        <p:spPr>
          <a:xfrm>
            <a:off x="3390900" y="965200"/>
            <a:ext cx="3759200" cy="5448300"/>
          </a:xfrm>
          <a:custGeom>
            <a:avLst/>
            <a:gdLst>
              <a:gd name="connsiteX0" fmla="*/ 1663700 w 4000500"/>
              <a:gd name="connsiteY0" fmla="*/ 5448300 h 5448300"/>
              <a:gd name="connsiteX1" fmla="*/ 825500 w 4000500"/>
              <a:gd name="connsiteY1" fmla="*/ 4457700 h 5448300"/>
              <a:gd name="connsiteX2" fmla="*/ 444500 w 4000500"/>
              <a:gd name="connsiteY2" fmla="*/ 3962400 h 5448300"/>
              <a:gd name="connsiteX3" fmla="*/ 215900 w 4000500"/>
              <a:gd name="connsiteY3" fmla="*/ 3594100 h 5448300"/>
              <a:gd name="connsiteX4" fmla="*/ 38100 w 4000500"/>
              <a:gd name="connsiteY4" fmla="*/ 3225800 h 5448300"/>
              <a:gd name="connsiteX5" fmla="*/ 0 w 4000500"/>
              <a:gd name="connsiteY5" fmla="*/ 2895600 h 5448300"/>
              <a:gd name="connsiteX6" fmla="*/ 63500 w 4000500"/>
              <a:gd name="connsiteY6" fmla="*/ 2476500 h 5448300"/>
              <a:gd name="connsiteX7" fmla="*/ 190500 w 4000500"/>
              <a:gd name="connsiteY7" fmla="*/ 2184400 h 5448300"/>
              <a:gd name="connsiteX8" fmla="*/ 393700 w 4000500"/>
              <a:gd name="connsiteY8" fmla="*/ 1943100 h 5448300"/>
              <a:gd name="connsiteX9" fmla="*/ 673100 w 4000500"/>
              <a:gd name="connsiteY9" fmla="*/ 1676400 h 5448300"/>
              <a:gd name="connsiteX10" fmla="*/ 990600 w 4000500"/>
              <a:gd name="connsiteY10" fmla="*/ 1473200 h 5448300"/>
              <a:gd name="connsiteX11" fmla="*/ 1333500 w 4000500"/>
              <a:gd name="connsiteY11" fmla="*/ 1270000 h 5448300"/>
              <a:gd name="connsiteX12" fmla="*/ 1714500 w 4000500"/>
              <a:gd name="connsiteY12" fmla="*/ 1079500 h 5448300"/>
              <a:gd name="connsiteX13" fmla="*/ 2120900 w 4000500"/>
              <a:gd name="connsiteY13" fmla="*/ 952500 h 5448300"/>
              <a:gd name="connsiteX14" fmla="*/ 2590800 w 4000500"/>
              <a:gd name="connsiteY14" fmla="*/ 787400 h 5448300"/>
              <a:gd name="connsiteX15" fmla="*/ 2794000 w 4000500"/>
              <a:gd name="connsiteY15" fmla="*/ 711200 h 5448300"/>
              <a:gd name="connsiteX16" fmla="*/ 2908300 w 4000500"/>
              <a:gd name="connsiteY16" fmla="*/ 647700 h 5448300"/>
              <a:gd name="connsiteX17" fmla="*/ 2946400 w 4000500"/>
              <a:gd name="connsiteY17" fmla="*/ 558800 h 5448300"/>
              <a:gd name="connsiteX18" fmla="*/ 2984500 w 4000500"/>
              <a:gd name="connsiteY18" fmla="*/ 431800 h 5448300"/>
              <a:gd name="connsiteX19" fmla="*/ 3060700 w 4000500"/>
              <a:gd name="connsiteY19" fmla="*/ 342900 h 5448300"/>
              <a:gd name="connsiteX20" fmla="*/ 3340100 w 4000500"/>
              <a:gd name="connsiteY20" fmla="*/ 279400 h 5448300"/>
              <a:gd name="connsiteX21" fmla="*/ 3606800 w 4000500"/>
              <a:gd name="connsiteY21" fmla="*/ 203200 h 5448300"/>
              <a:gd name="connsiteX22" fmla="*/ 3860800 w 4000500"/>
              <a:gd name="connsiteY22" fmla="*/ 76200 h 5448300"/>
              <a:gd name="connsiteX23" fmla="*/ 4000500 w 4000500"/>
              <a:gd name="connsiteY23" fmla="*/ 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4000500" h="5448300">
                <a:moveTo>
                  <a:pt x="1663700" y="5448300"/>
                </a:moveTo>
                <a:lnTo>
                  <a:pt x="825500" y="4457700"/>
                </a:lnTo>
                <a:lnTo>
                  <a:pt x="444500" y="3962400"/>
                </a:lnTo>
                <a:lnTo>
                  <a:pt x="215900" y="3594100"/>
                </a:lnTo>
                <a:lnTo>
                  <a:pt x="38100" y="3225800"/>
                </a:lnTo>
                <a:lnTo>
                  <a:pt x="0" y="2895600"/>
                </a:lnTo>
                <a:lnTo>
                  <a:pt x="63500" y="2476500"/>
                </a:lnTo>
                <a:lnTo>
                  <a:pt x="190500" y="2184400"/>
                </a:lnTo>
                <a:lnTo>
                  <a:pt x="393700" y="1943100"/>
                </a:lnTo>
                <a:lnTo>
                  <a:pt x="673100" y="1676400"/>
                </a:lnTo>
                <a:lnTo>
                  <a:pt x="990600" y="1473200"/>
                </a:lnTo>
                <a:lnTo>
                  <a:pt x="1333500" y="1270000"/>
                </a:lnTo>
                <a:lnTo>
                  <a:pt x="1714500" y="1079500"/>
                </a:lnTo>
                <a:lnTo>
                  <a:pt x="2120900" y="952500"/>
                </a:lnTo>
                <a:lnTo>
                  <a:pt x="2590800" y="787400"/>
                </a:lnTo>
                <a:lnTo>
                  <a:pt x="2794000" y="711200"/>
                </a:lnTo>
                <a:lnTo>
                  <a:pt x="2908300" y="647700"/>
                </a:lnTo>
                <a:lnTo>
                  <a:pt x="2946400" y="558800"/>
                </a:lnTo>
                <a:lnTo>
                  <a:pt x="2984500" y="431800"/>
                </a:lnTo>
                <a:lnTo>
                  <a:pt x="3060700" y="342900"/>
                </a:lnTo>
                <a:lnTo>
                  <a:pt x="3340100" y="279400"/>
                </a:lnTo>
                <a:lnTo>
                  <a:pt x="3606800" y="203200"/>
                </a:lnTo>
                <a:lnTo>
                  <a:pt x="3860800" y="76200"/>
                </a:lnTo>
                <a:lnTo>
                  <a:pt x="4000500" y="0"/>
                </a:lnTo>
              </a:path>
            </a:pathLst>
          </a:custGeom>
          <a:noFill/>
          <a:ln>
            <a:solidFill>
              <a:srgbClr val="FFC000"/>
            </a:solidFill>
            <a:prstDash val="dash"/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" name="1 Forma libre"/>
          <p:cNvSpPr/>
          <p:nvPr/>
        </p:nvSpPr>
        <p:spPr>
          <a:xfrm>
            <a:off x="3390900" y="1422400"/>
            <a:ext cx="5429572" cy="4953000"/>
          </a:xfrm>
          <a:custGeom>
            <a:avLst/>
            <a:gdLst>
              <a:gd name="connsiteX0" fmla="*/ 1625600 w 5765800"/>
              <a:gd name="connsiteY0" fmla="*/ 4953000 h 4953000"/>
              <a:gd name="connsiteX1" fmla="*/ 1003300 w 5765800"/>
              <a:gd name="connsiteY1" fmla="*/ 4241800 h 4953000"/>
              <a:gd name="connsiteX2" fmla="*/ 546100 w 5765800"/>
              <a:gd name="connsiteY2" fmla="*/ 3670300 h 4953000"/>
              <a:gd name="connsiteX3" fmla="*/ 215900 w 5765800"/>
              <a:gd name="connsiteY3" fmla="*/ 3187700 h 4953000"/>
              <a:gd name="connsiteX4" fmla="*/ 50800 w 5765800"/>
              <a:gd name="connsiteY4" fmla="*/ 2819400 h 4953000"/>
              <a:gd name="connsiteX5" fmla="*/ 0 w 5765800"/>
              <a:gd name="connsiteY5" fmla="*/ 2463800 h 4953000"/>
              <a:gd name="connsiteX6" fmla="*/ 76200 w 5765800"/>
              <a:gd name="connsiteY6" fmla="*/ 2006600 h 4953000"/>
              <a:gd name="connsiteX7" fmla="*/ 203200 w 5765800"/>
              <a:gd name="connsiteY7" fmla="*/ 1778000 h 4953000"/>
              <a:gd name="connsiteX8" fmla="*/ 419100 w 5765800"/>
              <a:gd name="connsiteY8" fmla="*/ 1562100 h 4953000"/>
              <a:gd name="connsiteX9" fmla="*/ 812800 w 5765800"/>
              <a:gd name="connsiteY9" fmla="*/ 1270000 h 4953000"/>
              <a:gd name="connsiteX10" fmla="*/ 1346200 w 5765800"/>
              <a:gd name="connsiteY10" fmla="*/ 1003300 h 4953000"/>
              <a:gd name="connsiteX11" fmla="*/ 1943100 w 5765800"/>
              <a:gd name="connsiteY11" fmla="*/ 787400 h 4953000"/>
              <a:gd name="connsiteX12" fmla="*/ 2463800 w 5765800"/>
              <a:gd name="connsiteY12" fmla="*/ 647700 h 4953000"/>
              <a:gd name="connsiteX13" fmla="*/ 3098800 w 5765800"/>
              <a:gd name="connsiteY13" fmla="*/ 482600 h 4953000"/>
              <a:gd name="connsiteX14" fmla="*/ 3606800 w 5765800"/>
              <a:gd name="connsiteY14" fmla="*/ 393700 h 4953000"/>
              <a:gd name="connsiteX15" fmla="*/ 4267200 w 5765800"/>
              <a:gd name="connsiteY15" fmla="*/ 266700 h 4953000"/>
              <a:gd name="connsiteX16" fmla="*/ 4699000 w 5765800"/>
              <a:gd name="connsiteY16" fmla="*/ 228600 h 4953000"/>
              <a:gd name="connsiteX17" fmla="*/ 5194300 w 5765800"/>
              <a:gd name="connsiteY17" fmla="*/ 127000 h 4953000"/>
              <a:gd name="connsiteX18" fmla="*/ 5562600 w 5765800"/>
              <a:gd name="connsiteY18" fmla="*/ 50800 h 4953000"/>
              <a:gd name="connsiteX19" fmla="*/ 5765800 w 5765800"/>
              <a:gd name="connsiteY19" fmla="*/ 0 h 4953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5765800" h="4953000">
                <a:moveTo>
                  <a:pt x="1625600" y="4953000"/>
                </a:moveTo>
                <a:lnTo>
                  <a:pt x="1003300" y="4241800"/>
                </a:lnTo>
                <a:lnTo>
                  <a:pt x="546100" y="3670300"/>
                </a:lnTo>
                <a:lnTo>
                  <a:pt x="215900" y="3187700"/>
                </a:lnTo>
                <a:lnTo>
                  <a:pt x="50800" y="2819400"/>
                </a:lnTo>
                <a:lnTo>
                  <a:pt x="0" y="2463800"/>
                </a:lnTo>
                <a:lnTo>
                  <a:pt x="76200" y="2006600"/>
                </a:lnTo>
                <a:lnTo>
                  <a:pt x="203200" y="1778000"/>
                </a:lnTo>
                <a:lnTo>
                  <a:pt x="419100" y="1562100"/>
                </a:lnTo>
                <a:lnTo>
                  <a:pt x="812800" y="1270000"/>
                </a:lnTo>
                <a:lnTo>
                  <a:pt x="1346200" y="1003300"/>
                </a:lnTo>
                <a:lnTo>
                  <a:pt x="1943100" y="787400"/>
                </a:lnTo>
                <a:lnTo>
                  <a:pt x="2463800" y="647700"/>
                </a:lnTo>
                <a:lnTo>
                  <a:pt x="3098800" y="482600"/>
                </a:lnTo>
                <a:lnTo>
                  <a:pt x="3606800" y="393700"/>
                </a:lnTo>
                <a:lnTo>
                  <a:pt x="4267200" y="266700"/>
                </a:lnTo>
                <a:lnTo>
                  <a:pt x="4699000" y="228600"/>
                </a:lnTo>
                <a:lnTo>
                  <a:pt x="5194300" y="127000"/>
                </a:lnTo>
                <a:lnTo>
                  <a:pt x="5562600" y="50800"/>
                </a:lnTo>
                <a:lnTo>
                  <a:pt x="5765800" y="0"/>
                </a:lnTo>
              </a:path>
            </a:pathLst>
          </a:custGeom>
          <a:noFill/>
          <a:ln>
            <a:solidFill>
              <a:srgbClr val="FF0000"/>
            </a:solidFill>
            <a:prstDash val="dash"/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0" name="9 Forma libre"/>
          <p:cNvSpPr/>
          <p:nvPr/>
        </p:nvSpPr>
        <p:spPr>
          <a:xfrm>
            <a:off x="323528" y="1193800"/>
            <a:ext cx="8496944" cy="4279900"/>
          </a:xfrm>
          <a:custGeom>
            <a:avLst/>
            <a:gdLst>
              <a:gd name="connsiteX0" fmla="*/ 9131300 w 9131300"/>
              <a:gd name="connsiteY0" fmla="*/ 0 h 4279900"/>
              <a:gd name="connsiteX1" fmla="*/ 8686800 w 9131300"/>
              <a:gd name="connsiteY1" fmla="*/ 165100 h 4279900"/>
              <a:gd name="connsiteX2" fmla="*/ 8166100 w 9131300"/>
              <a:gd name="connsiteY2" fmla="*/ 292100 h 4279900"/>
              <a:gd name="connsiteX3" fmla="*/ 7569200 w 9131300"/>
              <a:gd name="connsiteY3" fmla="*/ 342900 h 4279900"/>
              <a:gd name="connsiteX4" fmla="*/ 6629400 w 9131300"/>
              <a:gd name="connsiteY4" fmla="*/ 431800 h 4279900"/>
              <a:gd name="connsiteX5" fmla="*/ 5905500 w 9131300"/>
              <a:gd name="connsiteY5" fmla="*/ 495300 h 4279900"/>
              <a:gd name="connsiteX6" fmla="*/ 5257800 w 9131300"/>
              <a:gd name="connsiteY6" fmla="*/ 622300 h 4279900"/>
              <a:gd name="connsiteX7" fmla="*/ 4572000 w 9131300"/>
              <a:gd name="connsiteY7" fmla="*/ 825500 h 4279900"/>
              <a:gd name="connsiteX8" fmla="*/ 4000500 w 9131300"/>
              <a:gd name="connsiteY8" fmla="*/ 1041400 h 4279900"/>
              <a:gd name="connsiteX9" fmla="*/ 3683000 w 9131300"/>
              <a:gd name="connsiteY9" fmla="*/ 1193800 h 4279900"/>
              <a:gd name="connsiteX10" fmla="*/ 3378200 w 9131300"/>
              <a:gd name="connsiteY10" fmla="*/ 1371600 h 4279900"/>
              <a:gd name="connsiteX11" fmla="*/ 3162300 w 9131300"/>
              <a:gd name="connsiteY11" fmla="*/ 1625600 h 4279900"/>
              <a:gd name="connsiteX12" fmla="*/ 3060700 w 9131300"/>
              <a:gd name="connsiteY12" fmla="*/ 1816100 h 4279900"/>
              <a:gd name="connsiteX13" fmla="*/ 3035300 w 9131300"/>
              <a:gd name="connsiteY13" fmla="*/ 2159000 h 4279900"/>
              <a:gd name="connsiteX14" fmla="*/ 2959100 w 9131300"/>
              <a:gd name="connsiteY14" fmla="*/ 2527300 h 4279900"/>
              <a:gd name="connsiteX15" fmla="*/ 2844800 w 9131300"/>
              <a:gd name="connsiteY15" fmla="*/ 2755900 h 4279900"/>
              <a:gd name="connsiteX16" fmla="*/ 2603500 w 9131300"/>
              <a:gd name="connsiteY16" fmla="*/ 3048000 h 4279900"/>
              <a:gd name="connsiteX17" fmla="*/ 2197100 w 9131300"/>
              <a:gd name="connsiteY17" fmla="*/ 3302000 h 4279900"/>
              <a:gd name="connsiteX18" fmla="*/ 1206500 w 9131300"/>
              <a:gd name="connsiteY18" fmla="*/ 3784600 h 4279900"/>
              <a:gd name="connsiteX19" fmla="*/ 571500 w 9131300"/>
              <a:gd name="connsiteY19" fmla="*/ 4076700 h 4279900"/>
              <a:gd name="connsiteX20" fmla="*/ 0 w 9131300"/>
              <a:gd name="connsiteY20" fmla="*/ 4279900 h 427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9131300" h="4279900">
                <a:moveTo>
                  <a:pt x="9131300" y="0"/>
                </a:moveTo>
                <a:lnTo>
                  <a:pt x="8686800" y="165100"/>
                </a:lnTo>
                <a:lnTo>
                  <a:pt x="8166100" y="292100"/>
                </a:lnTo>
                <a:lnTo>
                  <a:pt x="7569200" y="342900"/>
                </a:lnTo>
                <a:lnTo>
                  <a:pt x="6629400" y="431800"/>
                </a:lnTo>
                <a:lnTo>
                  <a:pt x="5905500" y="495300"/>
                </a:lnTo>
                <a:lnTo>
                  <a:pt x="5257800" y="622300"/>
                </a:lnTo>
                <a:lnTo>
                  <a:pt x="4572000" y="825500"/>
                </a:lnTo>
                <a:lnTo>
                  <a:pt x="4000500" y="1041400"/>
                </a:lnTo>
                <a:lnTo>
                  <a:pt x="3683000" y="1193800"/>
                </a:lnTo>
                <a:lnTo>
                  <a:pt x="3378200" y="1371600"/>
                </a:lnTo>
                <a:lnTo>
                  <a:pt x="3162300" y="1625600"/>
                </a:lnTo>
                <a:lnTo>
                  <a:pt x="3060700" y="1816100"/>
                </a:lnTo>
                <a:lnTo>
                  <a:pt x="3035300" y="2159000"/>
                </a:lnTo>
                <a:lnTo>
                  <a:pt x="2959100" y="2527300"/>
                </a:lnTo>
                <a:lnTo>
                  <a:pt x="2844800" y="2755900"/>
                </a:lnTo>
                <a:lnTo>
                  <a:pt x="2603500" y="3048000"/>
                </a:lnTo>
                <a:lnTo>
                  <a:pt x="2197100" y="3302000"/>
                </a:lnTo>
                <a:lnTo>
                  <a:pt x="1206500" y="3784600"/>
                </a:lnTo>
                <a:lnTo>
                  <a:pt x="571500" y="4076700"/>
                </a:lnTo>
                <a:lnTo>
                  <a:pt x="0" y="4279900"/>
                </a:lnTo>
              </a:path>
            </a:pathLst>
          </a:custGeom>
          <a:noFill/>
          <a:ln>
            <a:solidFill>
              <a:schemeClr val="accent6"/>
            </a:solidFill>
            <a:prstDash val="dash"/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862846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9" grpId="0" animBg="1"/>
      <p:bldP spid="9" grpId="1" animBg="1"/>
      <p:bldP spid="8" grpId="0" animBg="1"/>
      <p:bldP spid="8" grpId="1" animBg="1"/>
      <p:bldP spid="2" grpId="0" animBg="1"/>
      <p:bldP spid="2" grpId="1" animBg="1"/>
      <p:bldP spid="10" grpId="0" animBg="1"/>
      <p:bldP spid="10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0" r="3750" b="2110"/>
          <a:stretch/>
        </p:blipFill>
        <p:spPr bwMode="auto">
          <a:xfrm>
            <a:off x="342899" y="956210"/>
            <a:ext cx="8458201" cy="5381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4 CuadroTexto"/>
          <p:cNvSpPr txBox="1"/>
          <p:nvPr/>
        </p:nvSpPr>
        <p:spPr>
          <a:xfrm>
            <a:off x="457868" y="315233"/>
            <a:ext cx="846065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4000" b="1" dirty="0" smtClean="0">
                <a:solidFill>
                  <a:srgbClr val="002060"/>
                </a:solidFill>
              </a:rPr>
              <a:t>MOVILIDAD PTE QUETAME - NARANJAL</a:t>
            </a:r>
          </a:p>
          <a:p>
            <a:r>
              <a:rPr lang="es-CO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Sector 2A </a:t>
            </a:r>
          </a:p>
          <a:p>
            <a:r>
              <a:rPr lang="es-CO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K44+700 + K50+100</a:t>
            </a:r>
            <a:endParaRPr lang="es-CO" sz="3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2 Forma libre"/>
          <p:cNvSpPr/>
          <p:nvPr/>
        </p:nvSpPr>
        <p:spPr>
          <a:xfrm>
            <a:off x="493486" y="1698171"/>
            <a:ext cx="4963885" cy="4542972"/>
          </a:xfrm>
          <a:custGeom>
            <a:avLst/>
            <a:gdLst>
              <a:gd name="connsiteX0" fmla="*/ 812800 w 4963885"/>
              <a:gd name="connsiteY0" fmla="*/ 0 h 4542972"/>
              <a:gd name="connsiteX1" fmla="*/ 275771 w 4963885"/>
              <a:gd name="connsiteY1" fmla="*/ 188686 h 4542972"/>
              <a:gd name="connsiteX2" fmla="*/ 72571 w 4963885"/>
              <a:gd name="connsiteY2" fmla="*/ 333829 h 4542972"/>
              <a:gd name="connsiteX3" fmla="*/ 0 w 4963885"/>
              <a:gd name="connsiteY3" fmla="*/ 522515 h 4542972"/>
              <a:gd name="connsiteX4" fmla="*/ 261257 w 4963885"/>
              <a:gd name="connsiteY4" fmla="*/ 638629 h 4542972"/>
              <a:gd name="connsiteX5" fmla="*/ 580571 w 4963885"/>
              <a:gd name="connsiteY5" fmla="*/ 696686 h 4542972"/>
              <a:gd name="connsiteX6" fmla="*/ 986971 w 4963885"/>
              <a:gd name="connsiteY6" fmla="*/ 682172 h 4542972"/>
              <a:gd name="connsiteX7" fmla="*/ 1277257 w 4963885"/>
              <a:gd name="connsiteY7" fmla="*/ 682172 h 4542972"/>
              <a:gd name="connsiteX8" fmla="*/ 1451428 w 4963885"/>
              <a:gd name="connsiteY8" fmla="*/ 769258 h 4542972"/>
              <a:gd name="connsiteX9" fmla="*/ 1567543 w 4963885"/>
              <a:gd name="connsiteY9" fmla="*/ 957943 h 4542972"/>
              <a:gd name="connsiteX10" fmla="*/ 1538514 w 4963885"/>
              <a:gd name="connsiteY10" fmla="*/ 1262743 h 4542972"/>
              <a:gd name="connsiteX11" fmla="*/ 1291771 w 4963885"/>
              <a:gd name="connsiteY11" fmla="*/ 1669143 h 4542972"/>
              <a:gd name="connsiteX12" fmla="*/ 1045028 w 4963885"/>
              <a:gd name="connsiteY12" fmla="*/ 1930400 h 4542972"/>
              <a:gd name="connsiteX13" fmla="*/ 841828 w 4963885"/>
              <a:gd name="connsiteY13" fmla="*/ 2177143 h 4542972"/>
              <a:gd name="connsiteX14" fmla="*/ 740228 w 4963885"/>
              <a:gd name="connsiteY14" fmla="*/ 2481943 h 4542972"/>
              <a:gd name="connsiteX15" fmla="*/ 740228 w 4963885"/>
              <a:gd name="connsiteY15" fmla="*/ 2786743 h 4542972"/>
              <a:gd name="connsiteX16" fmla="*/ 943428 w 4963885"/>
              <a:gd name="connsiteY16" fmla="*/ 3077029 h 4542972"/>
              <a:gd name="connsiteX17" fmla="*/ 1582057 w 4963885"/>
              <a:gd name="connsiteY17" fmla="*/ 3338286 h 4542972"/>
              <a:gd name="connsiteX18" fmla="*/ 1915885 w 4963885"/>
              <a:gd name="connsiteY18" fmla="*/ 3425372 h 4542972"/>
              <a:gd name="connsiteX19" fmla="*/ 2743200 w 4963885"/>
              <a:gd name="connsiteY19" fmla="*/ 3526972 h 4542972"/>
              <a:gd name="connsiteX20" fmla="*/ 3265714 w 4963885"/>
              <a:gd name="connsiteY20" fmla="*/ 3570515 h 4542972"/>
              <a:gd name="connsiteX21" fmla="*/ 3672114 w 4963885"/>
              <a:gd name="connsiteY21" fmla="*/ 3526972 h 4542972"/>
              <a:gd name="connsiteX22" fmla="*/ 4252685 w 4963885"/>
              <a:gd name="connsiteY22" fmla="*/ 3396343 h 4542972"/>
              <a:gd name="connsiteX23" fmla="*/ 4746171 w 4963885"/>
              <a:gd name="connsiteY23" fmla="*/ 3164115 h 4542972"/>
              <a:gd name="connsiteX24" fmla="*/ 4963885 w 4963885"/>
              <a:gd name="connsiteY24" fmla="*/ 2859315 h 4542972"/>
              <a:gd name="connsiteX25" fmla="*/ 4949371 w 4963885"/>
              <a:gd name="connsiteY25" fmla="*/ 2641600 h 4542972"/>
              <a:gd name="connsiteX26" fmla="*/ 4702628 w 4963885"/>
              <a:gd name="connsiteY26" fmla="*/ 2293258 h 4542972"/>
              <a:gd name="connsiteX27" fmla="*/ 4528457 w 4963885"/>
              <a:gd name="connsiteY27" fmla="*/ 2032000 h 4542972"/>
              <a:gd name="connsiteX28" fmla="*/ 4426857 w 4963885"/>
              <a:gd name="connsiteY28" fmla="*/ 1669143 h 4542972"/>
              <a:gd name="connsiteX29" fmla="*/ 4426857 w 4963885"/>
              <a:gd name="connsiteY29" fmla="*/ 1349829 h 4542972"/>
              <a:gd name="connsiteX30" fmla="*/ 4542971 w 4963885"/>
              <a:gd name="connsiteY30" fmla="*/ 1146629 h 4542972"/>
              <a:gd name="connsiteX31" fmla="*/ 4615543 w 4963885"/>
              <a:gd name="connsiteY31" fmla="*/ 928915 h 4542972"/>
              <a:gd name="connsiteX32" fmla="*/ 4412343 w 4963885"/>
              <a:gd name="connsiteY32" fmla="*/ 711200 h 4542972"/>
              <a:gd name="connsiteX33" fmla="*/ 4064000 w 4963885"/>
              <a:gd name="connsiteY33" fmla="*/ 711200 h 4542972"/>
              <a:gd name="connsiteX34" fmla="*/ 3788228 w 4963885"/>
              <a:gd name="connsiteY34" fmla="*/ 841829 h 4542972"/>
              <a:gd name="connsiteX35" fmla="*/ 3599543 w 4963885"/>
              <a:gd name="connsiteY35" fmla="*/ 1175658 h 4542972"/>
              <a:gd name="connsiteX36" fmla="*/ 3585028 w 4963885"/>
              <a:gd name="connsiteY36" fmla="*/ 1683658 h 4542972"/>
              <a:gd name="connsiteX37" fmla="*/ 3628571 w 4963885"/>
              <a:gd name="connsiteY37" fmla="*/ 2496458 h 4542972"/>
              <a:gd name="connsiteX38" fmla="*/ 3802743 w 4963885"/>
              <a:gd name="connsiteY38" fmla="*/ 3251200 h 4542972"/>
              <a:gd name="connsiteX39" fmla="*/ 4049485 w 4963885"/>
              <a:gd name="connsiteY39" fmla="*/ 3802743 h 4542972"/>
              <a:gd name="connsiteX40" fmla="*/ 4397828 w 4963885"/>
              <a:gd name="connsiteY40" fmla="*/ 4542972 h 4542972"/>
              <a:gd name="connsiteX41" fmla="*/ 4397828 w 4963885"/>
              <a:gd name="connsiteY41" fmla="*/ 4542972 h 4542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4963885" h="4542972">
                <a:moveTo>
                  <a:pt x="812800" y="0"/>
                </a:moveTo>
                <a:lnTo>
                  <a:pt x="275771" y="188686"/>
                </a:lnTo>
                <a:lnTo>
                  <a:pt x="72571" y="333829"/>
                </a:lnTo>
                <a:lnTo>
                  <a:pt x="0" y="522515"/>
                </a:lnTo>
                <a:lnTo>
                  <a:pt x="261257" y="638629"/>
                </a:lnTo>
                <a:lnTo>
                  <a:pt x="580571" y="696686"/>
                </a:lnTo>
                <a:lnTo>
                  <a:pt x="986971" y="682172"/>
                </a:lnTo>
                <a:lnTo>
                  <a:pt x="1277257" y="682172"/>
                </a:lnTo>
                <a:lnTo>
                  <a:pt x="1451428" y="769258"/>
                </a:lnTo>
                <a:lnTo>
                  <a:pt x="1567543" y="957943"/>
                </a:lnTo>
                <a:lnTo>
                  <a:pt x="1538514" y="1262743"/>
                </a:lnTo>
                <a:lnTo>
                  <a:pt x="1291771" y="1669143"/>
                </a:lnTo>
                <a:lnTo>
                  <a:pt x="1045028" y="1930400"/>
                </a:lnTo>
                <a:lnTo>
                  <a:pt x="841828" y="2177143"/>
                </a:lnTo>
                <a:lnTo>
                  <a:pt x="740228" y="2481943"/>
                </a:lnTo>
                <a:lnTo>
                  <a:pt x="740228" y="2786743"/>
                </a:lnTo>
                <a:lnTo>
                  <a:pt x="943428" y="3077029"/>
                </a:lnTo>
                <a:lnTo>
                  <a:pt x="1582057" y="3338286"/>
                </a:lnTo>
                <a:lnTo>
                  <a:pt x="1915885" y="3425372"/>
                </a:lnTo>
                <a:lnTo>
                  <a:pt x="2743200" y="3526972"/>
                </a:lnTo>
                <a:lnTo>
                  <a:pt x="3265714" y="3570515"/>
                </a:lnTo>
                <a:lnTo>
                  <a:pt x="3672114" y="3526972"/>
                </a:lnTo>
                <a:lnTo>
                  <a:pt x="4252685" y="3396343"/>
                </a:lnTo>
                <a:lnTo>
                  <a:pt x="4746171" y="3164115"/>
                </a:lnTo>
                <a:lnTo>
                  <a:pt x="4963885" y="2859315"/>
                </a:lnTo>
                <a:lnTo>
                  <a:pt x="4949371" y="2641600"/>
                </a:lnTo>
                <a:lnTo>
                  <a:pt x="4702628" y="2293258"/>
                </a:lnTo>
                <a:lnTo>
                  <a:pt x="4528457" y="2032000"/>
                </a:lnTo>
                <a:lnTo>
                  <a:pt x="4426857" y="1669143"/>
                </a:lnTo>
                <a:lnTo>
                  <a:pt x="4426857" y="1349829"/>
                </a:lnTo>
                <a:lnTo>
                  <a:pt x="4542971" y="1146629"/>
                </a:lnTo>
                <a:lnTo>
                  <a:pt x="4615543" y="928915"/>
                </a:lnTo>
                <a:lnTo>
                  <a:pt x="4412343" y="711200"/>
                </a:lnTo>
                <a:lnTo>
                  <a:pt x="4064000" y="711200"/>
                </a:lnTo>
                <a:lnTo>
                  <a:pt x="3788228" y="841829"/>
                </a:lnTo>
                <a:lnTo>
                  <a:pt x="3599543" y="1175658"/>
                </a:lnTo>
                <a:lnTo>
                  <a:pt x="3585028" y="1683658"/>
                </a:lnTo>
                <a:lnTo>
                  <a:pt x="3628571" y="2496458"/>
                </a:lnTo>
                <a:lnTo>
                  <a:pt x="3802743" y="3251200"/>
                </a:lnTo>
                <a:lnTo>
                  <a:pt x="4049485" y="3802743"/>
                </a:lnTo>
                <a:lnTo>
                  <a:pt x="4397828" y="4542972"/>
                </a:lnTo>
                <a:lnTo>
                  <a:pt x="4397828" y="4542972"/>
                </a:lnTo>
              </a:path>
            </a:pathLst>
          </a:custGeom>
          <a:noFill/>
          <a:ln>
            <a:solidFill>
              <a:schemeClr val="accent6">
                <a:lumMod val="75000"/>
              </a:schemeClr>
            </a:solidFill>
            <a:prstDash val="dash"/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6" name="5 Forma libre"/>
          <p:cNvSpPr/>
          <p:nvPr/>
        </p:nvSpPr>
        <p:spPr>
          <a:xfrm>
            <a:off x="551543" y="957943"/>
            <a:ext cx="4905828" cy="4281714"/>
          </a:xfrm>
          <a:custGeom>
            <a:avLst/>
            <a:gdLst>
              <a:gd name="connsiteX0" fmla="*/ 783771 w 4905828"/>
              <a:gd name="connsiteY0" fmla="*/ 711200 h 4281714"/>
              <a:gd name="connsiteX1" fmla="*/ 537028 w 4905828"/>
              <a:gd name="connsiteY1" fmla="*/ 827314 h 4281714"/>
              <a:gd name="connsiteX2" fmla="*/ 203200 w 4905828"/>
              <a:gd name="connsiteY2" fmla="*/ 957943 h 4281714"/>
              <a:gd name="connsiteX3" fmla="*/ 29028 w 4905828"/>
              <a:gd name="connsiteY3" fmla="*/ 1103086 h 4281714"/>
              <a:gd name="connsiteX4" fmla="*/ 29028 w 4905828"/>
              <a:gd name="connsiteY4" fmla="*/ 1103086 h 4281714"/>
              <a:gd name="connsiteX5" fmla="*/ 0 w 4905828"/>
              <a:gd name="connsiteY5" fmla="*/ 1277257 h 4281714"/>
              <a:gd name="connsiteX6" fmla="*/ 232228 w 4905828"/>
              <a:gd name="connsiteY6" fmla="*/ 1378857 h 4281714"/>
              <a:gd name="connsiteX7" fmla="*/ 537028 w 4905828"/>
              <a:gd name="connsiteY7" fmla="*/ 1436914 h 4281714"/>
              <a:gd name="connsiteX8" fmla="*/ 856343 w 4905828"/>
              <a:gd name="connsiteY8" fmla="*/ 1422400 h 4281714"/>
              <a:gd name="connsiteX9" fmla="*/ 1117600 w 4905828"/>
              <a:gd name="connsiteY9" fmla="*/ 1422400 h 4281714"/>
              <a:gd name="connsiteX10" fmla="*/ 1291771 w 4905828"/>
              <a:gd name="connsiteY10" fmla="*/ 1480457 h 4281714"/>
              <a:gd name="connsiteX11" fmla="*/ 1509486 w 4905828"/>
              <a:gd name="connsiteY11" fmla="*/ 1669143 h 4281714"/>
              <a:gd name="connsiteX12" fmla="*/ 1509486 w 4905828"/>
              <a:gd name="connsiteY12" fmla="*/ 1886857 h 4281714"/>
              <a:gd name="connsiteX13" fmla="*/ 1422400 w 4905828"/>
              <a:gd name="connsiteY13" fmla="*/ 2104571 h 4281714"/>
              <a:gd name="connsiteX14" fmla="*/ 1248228 w 4905828"/>
              <a:gd name="connsiteY14" fmla="*/ 2380343 h 4281714"/>
              <a:gd name="connsiteX15" fmla="*/ 856343 w 4905828"/>
              <a:gd name="connsiteY15" fmla="*/ 2801257 h 4281714"/>
              <a:gd name="connsiteX16" fmla="*/ 682171 w 4905828"/>
              <a:gd name="connsiteY16" fmla="*/ 3178628 h 4281714"/>
              <a:gd name="connsiteX17" fmla="*/ 682171 w 4905828"/>
              <a:gd name="connsiteY17" fmla="*/ 3585028 h 4281714"/>
              <a:gd name="connsiteX18" fmla="*/ 798286 w 4905828"/>
              <a:gd name="connsiteY18" fmla="*/ 3730171 h 4281714"/>
              <a:gd name="connsiteX19" fmla="*/ 1059543 w 4905828"/>
              <a:gd name="connsiteY19" fmla="*/ 3904343 h 4281714"/>
              <a:gd name="connsiteX20" fmla="*/ 1538514 w 4905828"/>
              <a:gd name="connsiteY20" fmla="*/ 4093028 h 4281714"/>
              <a:gd name="connsiteX21" fmla="*/ 2264228 w 4905828"/>
              <a:gd name="connsiteY21" fmla="*/ 4209143 h 4281714"/>
              <a:gd name="connsiteX22" fmla="*/ 2960914 w 4905828"/>
              <a:gd name="connsiteY22" fmla="*/ 4281714 h 4281714"/>
              <a:gd name="connsiteX23" fmla="*/ 3425371 w 4905828"/>
              <a:gd name="connsiteY23" fmla="*/ 4267200 h 4281714"/>
              <a:gd name="connsiteX24" fmla="*/ 3759200 w 4905828"/>
              <a:gd name="connsiteY24" fmla="*/ 4209143 h 4281714"/>
              <a:gd name="connsiteX25" fmla="*/ 4180114 w 4905828"/>
              <a:gd name="connsiteY25" fmla="*/ 4136571 h 4281714"/>
              <a:gd name="connsiteX26" fmla="*/ 4513943 w 4905828"/>
              <a:gd name="connsiteY26" fmla="*/ 3976914 h 4281714"/>
              <a:gd name="connsiteX27" fmla="*/ 4789714 w 4905828"/>
              <a:gd name="connsiteY27" fmla="*/ 3802743 h 4281714"/>
              <a:gd name="connsiteX28" fmla="*/ 4905828 w 4905828"/>
              <a:gd name="connsiteY28" fmla="*/ 3570514 h 4281714"/>
              <a:gd name="connsiteX29" fmla="*/ 4891314 w 4905828"/>
              <a:gd name="connsiteY29" fmla="*/ 3381828 h 4281714"/>
              <a:gd name="connsiteX30" fmla="*/ 4746171 w 4905828"/>
              <a:gd name="connsiteY30" fmla="*/ 3149600 h 4281714"/>
              <a:gd name="connsiteX31" fmla="*/ 4601028 w 4905828"/>
              <a:gd name="connsiteY31" fmla="*/ 2931886 h 4281714"/>
              <a:gd name="connsiteX32" fmla="*/ 4470400 w 4905828"/>
              <a:gd name="connsiteY32" fmla="*/ 2743200 h 4281714"/>
              <a:gd name="connsiteX33" fmla="*/ 4397828 w 4905828"/>
              <a:gd name="connsiteY33" fmla="*/ 2525486 h 4281714"/>
              <a:gd name="connsiteX34" fmla="*/ 4368800 w 4905828"/>
              <a:gd name="connsiteY34" fmla="*/ 2220686 h 4281714"/>
              <a:gd name="connsiteX35" fmla="*/ 4426857 w 4905828"/>
              <a:gd name="connsiteY35" fmla="*/ 1973943 h 4281714"/>
              <a:gd name="connsiteX36" fmla="*/ 4499428 w 4905828"/>
              <a:gd name="connsiteY36" fmla="*/ 1828800 h 4281714"/>
              <a:gd name="connsiteX37" fmla="*/ 4557486 w 4905828"/>
              <a:gd name="connsiteY37" fmla="*/ 1683657 h 4281714"/>
              <a:gd name="connsiteX38" fmla="*/ 4673600 w 4905828"/>
              <a:gd name="connsiteY38" fmla="*/ 1262743 h 4281714"/>
              <a:gd name="connsiteX39" fmla="*/ 4702628 w 4905828"/>
              <a:gd name="connsiteY39" fmla="*/ 1030514 h 4281714"/>
              <a:gd name="connsiteX40" fmla="*/ 4659086 w 4905828"/>
              <a:gd name="connsiteY40" fmla="*/ 696686 h 4281714"/>
              <a:gd name="connsiteX41" fmla="*/ 4455886 w 4905828"/>
              <a:gd name="connsiteY41" fmla="*/ 493486 h 4281714"/>
              <a:gd name="connsiteX42" fmla="*/ 4165600 w 4905828"/>
              <a:gd name="connsiteY42" fmla="*/ 275771 h 4281714"/>
              <a:gd name="connsiteX43" fmla="*/ 3831771 w 4905828"/>
              <a:gd name="connsiteY43" fmla="*/ 0 h 4281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4905828" h="4281714">
                <a:moveTo>
                  <a:pt x="783771" y="711200"/>
                </a:moveTo>
                <a:lnTo>
                  <a:pt x="537028" y="827314"/>
                </a:lnTo>
                <a:lnTo>
                  <a:pt x="203200" y="957943"/>
                </a:lnTo>
                <a:lnTo>
                  <a:pt x="29028" y="1103086"/>
                </a:lnTo>
                <a:lnTo>
                  <a:pt x="29028" y="1103086"/>
                </a:lnTo>
                <a:lnTo>
                  <a:pt x="0" y="1277257"/>
                </a:lnTo>
                <a:lnTo>
                  <a:pt x="232228" y="1378857"/>
                </a:lnTo>
                <a:lnTo>
                  <a:pt x="537028" y="1436914"/>
                </a:lnTo>
                <a:lnTo>
                  <a:pt x="856343" y="1422400"/>
                </a:lnTo>
                <a:lnTo>
                  <a:pt x="1117600" y="1422400"/>
                </a:lnTo>
                <a:lnTo>
                  <a:pt x="1291771" y="1480457"/>
                </a:lnTo>
                <a:lnTo>
                  <a:pt x="1509486" y="1669143"/>
                </a:lnTo>
                <a:lnTo>
                  <a:pt x="1509486" y="1886857"/>
                </a:lnTo>
                <a:lnTo>
                  <a:pt x="1422400" y="2104571"/>
                </a:lnTo>
                <a:lnTo>
                  <a:pt x="1248228" y="2380343"/>
                </a:lnTo>
                <a:lnTo>
                  <a:pt x="856343" y="2801257"/>
                </a:lnTo>
                <a:lnTo>
                  <a:pt x="682171" y="3178628"/>
                </a:lnTo>
                <a:lnTo>
                  <a:pt x="682171" y="3585028"/>
                </a:lnTo>
                <a:lnTo>
                  <a:pt x="798286" y="3730171"/>
                </a:lnTo>
                <a:lnTo>
                  <a:pt x="1059543" y="3904343"/>
                </a:lnTo>
                <a:lnTo>
                  <a:pt x="1538514" y="4093028"/>
                </a:lnTo>
                <a:lnTo>
                  <a:pt x="2264228" y="4209143"/>
                </a:lnTo>
                <a:lnTo>
                  <a:pt x="2960914" y="4281714"/>
                </a:lnTo>
                <a:lnTo>
                  <a:pt x="3425371" y="4267200"/>
                </a:lnTo>
                <a:lnTo>
                  <a:pt x="3759200" y="4209143"/>
                </a:lnTo>
                <a:lnTo>
                  <a:pt x="4180114" y="4136571"/>
                </a:lnTo>
                <a:lnTo>
                  <a:pt x="4513943" y="3976914"/>
                </a:lnTo>
                <a:lnTo>
                  <a:pt x="4789714" y="3802743"/>
                </a:lnTo>
                <a:lnTo>
                  <a:pt x="4905828" y="3570514"/>
                </a:lnTo>
                <a:lnTo>
                  <a:pt x="4891314" y="3381828"/>
                </a:lnTo>
                <a:lnTo>
                  <a:pt x="4746171" y="3149600"/>
                </a:lnTo>
                <a:lnTo>
                  <a:pt x="4601028" y="2931886"/>
                </a:lnTo>
                <a:lnTo>
                  <a:pt x="4470400" y="2743200"/>
                </a:lnTo>
                <a:lnTo>
                  <a:pt x="4397828" y="2525486"/>
                </a:lnTo>
                <a:lnTo>
                  <a:pt x="4368800" y="2220686"/>
                </a:lnTo>
                <a:lnTo>
                  <a:pt x="4426857" y="1973943"/>
                </a:lnTo>
                <a:lnTo>
                  <a:pt x="4499428" y="1828800"/>
                </a:lnTo>
                <a:lnTo>
                  <a:pt x="4557486" y="1683657"/>
                </a:lnTo>
                <a:lnTo>
                  <a:pt x="4673600" y="1262743"/>
                </a:lnTo>
                <a:lnTo>
                  <a:pt x="4702628" y="1030514"/>
                </a:lnTo>
                <a:lnTo>
                  <a:pt x="4659086" y="696686"/>
                </a:lnTo>
                <a:lnTo>
                  <a:pt x="4455886" y="493486"/>
                </a:lnTo>
                <a:lnTo>
                  <a:pt x="4165600" y="275771"/>
                </a:lnTo>
                <a:lnTo>
                  <a:pt x="3831771" y="0"/>
                </a:lnTo>
              </a:path>
            </a:pathLst>
          </a:custGeom>
          <a:noFill/>
          <a:ln>
            <a:solidFill>
              <a:schemeClr val="tx1">
                <a:lumMod val="65000"/>
                <a:lumOff val="35000"/>
              </a:schemeClr>
            </a:solidFill>
            <a:prstDash val="dash"/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" name="1 Forma libre"/>
          <p:cNvSpPr/>
          <p:nvPr/>
        </p:nvSpPr>
        <p:spPr>
          <a:xfrm>
            <a:off x="522515" y="1698171"/>
            <a:ext cx="8278586" cy="4179101"/>
          </a:xfrm>
          <a:custGeom>
            <a:avLst/>
            <a:gdLst>
              <a:gd name="connsiteX0" fmla="*/ 8490857 w 8490857"/>
              <a:gd name="connsiteY0" fmla="*/ 4354286 h 4354286"/>
              <a:gd name="connsiteX1" fmla="*/ 7416800 w 8490857"/>
              <a:gd name="connsiteY1" fmla="*/ 3875315 h 4354286"/>
              <a:gd name="connsiteX2" fmla="*/ 6487886 w 8490857"/>
              <a:gd name="connsiteY2" fmla="*/ 3381829 h 4354286"/>
              <a:gd name="connsiteX3" fmla="*/ 5675086 w 8490857"/>
              <a:gd name="connsiteY3" fmla="*/ 2801258 h 4354286"/>
              <a:gd name="connsiteX4" fmla="*/ 5239657 w 8490857"/>
              <a:gd name="connsiteY4" fmla="*/ 2409372 h 4354286"/>
              <a:gd name="connsiteX5" fmla="*/ 4847772 w 8490857"/>
              <a:gd name="connsiteY5" fmla="*/ 1915886 h 4354286"/>
              <a:gd name="connsiteX6" fmla="*/ 4702629 w 8490857"/>
              <a:gd name="connsiteY6" fmla="*/ 1509486 h 4354286"/>
              <a:gd name="connsiteX7" fmla="*/ 4717143 w 8490857"/>
              <a:gd name="connsiteY7" fmla="*/ 1117600 h 4354286"/>
              <a:gd name="connsiteX8" fmla="*/ 4659086 w 8490857"/>
              <a:gd name="connsiteY8" fmla="*/ 870858 h 4354286"/>
              <a:gd name="connsiteX9" fmla="*/ 4557486 w 8490857"/>
              <a:gd name="connsiteY9" fmla="*/ 798286 h 4354286"/>
              <a:gd name="connsiteX10" fmla="*/ 4252686 w 8490857"/>
              <a:gd name="connsiteY10" fmla="*/ 696686 h 4354286"/>
              <a:gd name="connsiteX11" fmla="*/ 4049486 w 8490857"/>
              <a:gd name="connsiteY11" fmla="*/ 696686 h 4354286"/>
              <a:gd name="connsiteX12" fmla="*/ 3788229 w 8490857"/>
              <a:gd name="connsiteY12" fmla="*/ 812800 h 4354286"/>
              <a:gd name="connsiteX13" fmla="*/ 3686629 w 8490857"/>
              <a:gd name="connsiteY13" fmla="*/ 943429 h 4354286"/>
              <a:gd name="connsiteX14" fmla="*/ 3585029 w 8490857"/>
              <a:gd name="connsiteY14" fmla="*/ 1233715 h 4354286"/>
              <a:gd name="connsiteX15" fmla="*/ 3483429 w 8490857"/>
              <a:gd name="connsiteY15" fmla="*/ 1727200 h 4354286"/>
              <a:gd name="connsiteX16" fmla="*/ 3468915 w 8490857"/>
              <a:gd name="connsiteY16" fmla="*/ 2293258 h 4354286"/>
              <a:gd name="connsiteX17" fmla="*/ 3439886 w 8490857"/>
              <a:gd name="connsiteY17" fmla="*/ 2612572 h 4354286"/>
              <a:gd name="connsiteX18" fmla="*/ 3352800 w 8490857"/>
              <a:gd name="connsiteY18" fmla="*/ 2844800 h 4354286"/>
              <a:gd name="connsiteX19" fmla="*/ 3135086 w 8490857"/>
              <a:gd name="connsiteY19" fmla="*/ 3018972 h 4354286"/>
              <a:gd name="connsiteX20" fmla="*/ 2859315 w 8490857"/>
              <a:gd name="connsiteY20" fmla="*/ 3120572 h 4354286"/>
              <a:gd name="connsiteX21" fmla="*/ 2467429 w 8490857"/>
              <a:gd name="connsiteY21" fmla="*/ 3164115 h 4354286"/>
              <a:gd name="connsiteX22" fmla="*/ 2061029 w 8490857"/>
              <a:gd name="connsiteY22" fmla="*/ 3178629 h 4354286"/>
              <a:gd name="connsiteX23" fmla="*/ 1640115 w 8490857"/>
              <a:gd name="connsiteY23" fmla="*/ 3091543 h 4354286"/>
              <a:gd name="connsiteX24" fmla="*/ 1320800 w 8490857"/>
              <a:gd name="connsiteY24" fmla="*/ 2931886 h 4354286"/>
              <a:gd name="connsiteX25" fmla="*/ 1016000 w 8490857"/>
              <a:gd name="connsiteY25" fmla="*/ 2685143 h 4354286"/>
              <a:gd name="connsiteX26" fmla="*/ 899886 w 8490857"/>
              <a:gd name="connsiteY26" fmla="*/ 2438400 h 4354286"/>
              <a:gd name="connsiteX27" fmla="*/ 914400 w 8490857"/>
              <a:gd name="connsiteY27" fmla="*/ 2133600 h 4354286"/>
              <a:gd name="connsiteX28" fmla="*/ 1291772 w 8490857"/>
              <a:gd name="connsiteY28" fmla="*/ 1596572 h 4354286"/>
              <a:gd name="connsiteX29" fmla="*/ 1422400 w 8490857"/>
              <a:gd name="connsiteY29" fmla="*/ 1349829 h 4354286"/>
              <a:gd name="connsiteX30" fmla="*/ 1538515 w 8490857"/>
              <a:gd name="connsiteY30" fmla="*/ 1016000 h 4354286"/>
              <a:gd name="connsiteX31" fmla="*/ 1494972 w 8490857"/>
              <a:gd name="connsiteY31" fmla="*/ 841829 h 4354286"/>
              <a:gd name="connsiteX32" fmla="*/ 1277257 w 8490857"/>
              <a:gd name="connsiteY32" fmla="*/ 696686 h 4354286"/>
              <a:gd name="connsiteX33" fmla="*/ 957943 w 8490857"/>
              <a:gd name="connsiteY33" fmla="*/ 682172 h 4354286"/>
              <a:gd name="connsiteX34" fmla="*/ 653143 w 8490857"/>
              <a:gd name="connsiteY34" fmla="*/ 711200 h 4354286"/>
              <a:gd name="connsiteX35" fmla="*/ 449943 w 8490857"/>
              <a:gd name="connsiteY35" fmla="*/ 696686 h 4354286"/>
              <a:gd name="connsiteX36" fmla="*/ 232229 w 8490857"/>
              <a:gd name="connsiteY36" fmla="*/ 624115 h 4354286"/>
              <a:gd name="connsiteX37" fmla="*/ 29029 w 8490857"/>
              <a:gd name="connsiteY37" fmla="*/ 508000 h 4354286"/>
              <a:gd name="connsiteX38" fmla="*/ 0 w 8490857"/>
              <a:gd name="connsiteY38" fmla="*/ 377372 h 4354286"/>
              <a:gd name="connsiteX39" fmla="*/ 246743 w 8490857"/>
              <a:gd name="connsiteY39" fmla="*/ 188686 h 4354286"/>
              <a:gd name="connsiteX40" fmla="*/ 537029 w 8490857"/>
              <a:gd name="connsiteY40" fmla="*/ 87086 h 4354286"/>
              <a:gd name="connsiteX41" fmla="*/ 812800 w 8490857"/>
              <a:gd name="connsiteY41" fmla="*/ 0 h 43542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8490857" h="4354286">
                <a:moveTo>
                  <a:pt x="8490857" y="4354286"/>
                </a:moveTo>
                <a:lnTo>
                  <a:pt x="7416800" y="3875315"/>
                </a:lnTo>
                <a:lnTo>
                  <a:pt x="6487886" y="3381829"/>
                </a:lnTo>
                <a:lnTo>
                  <a:pt x="5675086" y="2801258"/>
                </a:lnTo>
                <a:lnTo>
                  <a:pt x="5239657" y="2409372"/>
                </a:lnTo>
                <a:lnTo>
                  <a:pt x="4847772" y="1915886"/>
                </a:lnTo>
                <a:lnTo>
                  <a:pt x="4702629" y="1509486"/>
                </a:lnTo>
                <a:lnTo>
                  <a:pt x="4717143" y="1117600"/>
                </a:lnTo>
                <a:lnTo>
                  <a:pt x="4659086" y="870858"/>
                </a:lnTo>
                <a:lnTo>
                  <a:pt x="4557486" y="798286"/>
                </a:lnTo>
                <a:lnTo>
                  <a:pt x="4252686" y="696686"/>
                </a:lnTo>
                <a:lnTo>
                  <a:pt x="4049486" y="696686"/>
                </a:lnTo>
                <a:lnTo>
                  <a:pt x="3788229" y="812800"/>
                </a:lnTo>
                <a:lnTo>
                  <a:pt x="3686629" y="943429"/>
                </a:lnTo>
                <a:lnTo>
                  <a:pt x="3585029" y="1233715"/>
                </a:lnTo>
                <a:lnTo>
                  <a:pt x="3483429" y="1727200"/>
                </a:lnTo>
                <a:lnTo>
                  <a:pt x="3468915" y="2293258"/>
                </a:lnTo>
                <a:lnTo>
                  <a:pt x="3439886" y="2612572"/>
                </a:lnTo>
                <a:lnTo>
                  <a:pt x="3352800" y="2844800"/>
                </a:lnTo>
                <a:lnTo>
                  <a:pt x="3135086" y="3018972"/>
                </a:lnTo>
                <a:lnTo>
                  <a:pt x="2859315" y="3120572"/>
                </a:lnTo>
                <a:lnTo>
                  <a:pt x="2467429" y="3164115"/>
                </a:lnTo>
                <a:lnTo>
                  <a:pt x="2061029" y="3178629"/>
                </a:lnTo>
                <a:lnTo>
                  <a:pt x="1640115" y="3091543"/>
                </a:lnTo>
                <a:lnTo>
                  <a:pt x="1320800" y="2931886"/>
                </a:lnTo>
                <a:lnTo>
                  <a:pt x="1016000" y="2685143"/>
                </a:lnTo>
                <a:lnTo>
                  <a:pt x="899886" y="2438400"/>
                </a:lnTo>
                <a:lnTo>
                  <a:pt x="914400" y="2133600"/>
                </a:lnTo>
                <a:lnTo>
                  <a:pt x="1291772" y="1596572"/>
                </a:lnTo>
                <a:lnTo>
                  <a:pt x="1422400" y="1349829"/>
                </a:lnTo>
                <a:lnTo>
                  <a:pt x="1538515" y="1016000"/>
                </a:lnTo>
                <a:lnTo>
                  <a:pt x="1494972" y="841829"/>
                </a:lnTo>
                <a:lnTo>
                  <a:pt x="1277257" y="696686"/>
                </a:lnTo>
                <a:lnTo>
                  <a:pt x="957943" y="682172"/>
                </a:lnTo>
                <a:lnTo>
                  <a:pt x="653143" y="711200"/>
                </a:lnTo>
                <a:lnTo>
                  <a:pt x="449943" y="696686"/>
                </a:lnTo>
                <a:lnTo>
                  <a:pt x="232229" y="624115"/>
                </a:lnTo>
                <a:lnTo>
                  <a:pt x="29029" y="508000"/>
                </a:lnTo>
                <a:lnTo>
                  <a:pt x="0" y="377372"/>
                </a:lnTo>
                <a:lnTo>
                  <a:pt x="246743" y="188686"/>
                </a:lnTo>
                <a:lnTo>
                  <a:pt x="537029" y="87086"/>
                </a:lnTo>
                <a:lnTo>
                  <a:pt x="812800" y="0"/>
                </a:lnTo>
              </a:path>
            </a:pathLst>
          </a:custGeom>
          <a:noFill/>
          <a:ln>
            <a:solidFill>
              <a:srgbClr val="FF0000"/>
            </a:solidFill>
            <a:prstDash val="dash"/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10" name="9 Forma libre"/>
          <p:cNvSpPr/>
          <p:nvPr/>
        </p:nvSpPr>
        <p:spPr>
          <a:xfrm>
            <a:off x="4165600" y="2413000"/>
            <a:ext cx="4635500" cy="3608288"/>
          </a:xfrm>
          <a:custGeom>
            <a:avLst/>
            <a:gdLst>
              <a:gd name="connsiteX0" fmla="*/ 4902200 w 4902200"/>
              <a:gd name="connsiteY0" fmla="*/ 3670300 h 3721100"/>
              <a:gd name="connsiteX1" fmla="*/ 4292600 w 4902200"/>
              <a:gd name="connsiteY1" fmla="*/ 3390900 h 3721100"/>
              <a:gd name="connsiteX2" fmla="*/ 3695700 w 4902200"/>
              <a:gd name="connsiteY2" fmla="*/ 3136900 h 3721100"/>
              <a:gd name="connsiteX3" fmla="*/ 3263900 w 4902200"/>
              <a:gd name="connsiteY3" fmla="*/ 2921000 h 3721100"/>
              <a:gd name="connsiteX4" fmla="*/ 2705100 w 4902200"/>
              <a:gd name="connsiteY4" fmla="*/ 2590800 h 3721100"/>
              <a:gd name="connsiteX5" fmla="*/ 2247900 w 4902200"/>
              <a:gd name="connsiteY5" fmla="*/ 2260600 h 3721100"/>
              <a:gd name="connsiteX6" fmla="*/ 1803400 w 4902200"/>
              <a:gd name="connsiteY6" fmla="*/ 1879600 h 3721100"/>
              <a:gd name="connsiteX7" fmla="*/ 1460500 w 4902200"/>
              <a:gd name="connsiteY7" fmla="*/ 1511300 h 3721100"/>
              <a:gd name="connsiteX8" fmla="*/ 1168400 w 4902200"/>
              <a:gd name="connsiteY8" fmla="*/ 1117600 h 3721100"/>
              <a:gd name="connsiteX9" fmla="*/ 1066800 w 4902200"/>
              <a:gd name="connsiteY9" fmla="*/ 800100 h 3721100"/>
              <a:gd name="connsiteX10" fmla="*/ 1079500 w 4902200"/>
              <a:gd name="connsiteY10" fmla="*/ 546100 h 3721100"/>
              <a:gd name="connsiteX11" fmla="*/ 1066800 w 4902200"/>
              <a:gd name="connsiteY11" fmla="*/ 304800 h 3721100"/>
              <a:gd name="connsiteX12" fmla="*/ 1003300 w 4902200"/>
              <a:gd name="connsiteY12" fmla="*/ 177800 h 3721100"/>
              <a:gd name="connsiteX13" fmla="*/ 711200 w 4902200"/>
              <a:gd name="connsiteY13" fmla="*/ 12700 h 3721100"/>
              <a:gd name="connsiteX14" fmla="*/ 393700 w 4902200"/>
              <a:gd name="connsiteY14" fmla="*/ 0 h 3721100"/>
              <a:gd name="connsiteX15" fmla="*/ 101600 w 4902200"/>
              <a:gd name="connsiteY15" fmla="*/ 127000 h 3721100"/>
              <a:gd name="connsiteX16" fmla="*/ 25400 w 4902200"/>
              <a:gd name="connsiteY16" fmla="*/ 317500 h 3721100"/>
              <a:gd name="connsiteX17" fmla="*/ 63500 w 4902200"/>
              <a:gd name="connsiteY17" fmla="*/ 850900 h 3721100"/>
              <a:gd name="connsiteX18" fmla="*/ 50800 w 4902200"/>
              <a:gd name="connsiteY18" fmla="*/ 1206500 h 3721100"/>
              <a:gd name="connsiteX19" fmla="*/ 0 w 4902200"/>
              <a:gd name="connsiteY19" fmla="*/ 1447800 h 3721100"/>
              <a:gd name="connsiteX20" fmla="*/ 25400 w 4902200"/>
              <a:gd name="connsiteY20" fmla="*/ 1778000 h 3721100"/>
              <a:gd name="connsiteX21" fmla="*/ 152400 w 4902200"/>
              <a:gd name="connsiteY21" fmla="*/ 2247900 h 3721100"/>
              <a:gd name="connsiteX22" fmla="*/ 342900 w 4902200"/>
              <a:gd name="connsiteY22" fmla="*/ 2857500 h 3721100"/>
              <a:gd name="connsiteX23" fmla="*/ 622300 w 4902200"/>
              <a:gd name="connsiteY23" fmla="*/ 3429000 h 3721100"/>
              <a:gd name="connsiteX24" fmla="*/ 787400 w 4902200"/>
              <a:gd name="connsiteY24" fmla="*/ 3721100 h 3721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4902200" h="3721100">
                <a:moveTo>
                  <a:pt x="4902200" y="3670300"/>
                </a:moveTo>
                <a:lnTo>
                  <a:pt x="4292600" y="3390900"/>
                </a:lnTo>
                <a:lnTo>
                  <a:pt x="3695700" y="3136900"/>
                </a:lnTo>
                <a:lnTo>
                  <a:pt x="3263900" y="2921000"/>
                </a:lnTo>
                <a:lnTo>
                  <a:pt x="2705100" y="2590800"/>
                </a:lnTo>
                <a:lnTo>
                  <a:pt x="2247900" y="2260600"/>
                </a:lnTo>
                <a:lnTo>
                  <a:pt x="1803400" y="1879600"/>
                </a:lnTo>
                <a:lnTo>
                  <a:pt x="1460500" y="1511300"/>
                </a:lnTo>
                <a:lnTo>
                  <a:pt x="1168400" y="1117600"/>
                </a:lnTo>
                <a:lnTo>
                  <a:pt x="1066800" y="800100"/>
                </a:lnTo>
                <a:lnTo>
                  <a:pt x="1079500" y="546100"/>
                </a:lnTo>
                <a:lnTo>
                  <a:pt x="1066800" y="304800"/>
                </a:lnTo>
                <a:lnTo>
                  <a:pt x="1003300" y="177800"/>
                </a:lnTo>
                <a:lnTo>
                  <a:pt x="711200" y="12700"/>
                </a:lnTo>
                <a:lnTo>
                  <a:pt x="393700" y="0"/>
                </a:lnTo>
                <a:lnTo>
                  <a:pt x="101600" y="127000"/>
                </a:lnTo>
                <a:lnTo>
                  <a:pt x="25400" y="317500"/>
                </a:lnTo>
                <a:lnTo>
                  <a:pt x="63500" y="850900"/>
                </a:lnTo>
                <a:lnTo>
                  <a:pt x="50800" y="1206500"/>
                </a:lnTo>
                <a:lnTo>
                  <a:pt x="0" y="1447800"/>
                </a:lnTo>
                <a:lnTo>
                  <a:pt x="25400" y="1778000"/>
                </a:lnTo>
                <a:lnTo>
                  <a:pt x="152400" y="2247900"/>
                </a:lnTo>
                <a:lnTo>
                  <a:pt x="342900" y="2857500"/>
                </a:lnTo>
                <a:lnTo>
                  <a:pt x="622300" y="3429000"/>
                </a:lnTo>
                <a:lnTo>
                  <a:pt x="787400" y="3721100"/>
                </a:lnTo>
              </a:path>
            </a:pathLst>
          </a:custGeom>
          <a:noFill/>
          <a:ln>
            <a:solidFill>
              <a:srgbClr val="10FC26"/>
            </a:solidFill>
            <a:prstDash val="dash"/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7" name="6 Forma libre"/>
          <p:cNvSpPr/>
          <p:nvPr/>
        </p:nvSpPr>
        <p:spPr>
          <a:xfrm>
            <a:off x="4455886" y="972457"/>
            <a:ext cx="4345214" cy="4904815"/>
          </a:xfrm>
          <a:custGeom>
            <a:avLst/>
            <a:gdLst>
              <a:gd name="connsiteX0" fmla="*/ 4702628 w 4702628"/>
              <a:gd name="connsiteY0" fmla="*/ 5123543 h 5123543"/>
              <a:gd name="connsiteX1" fmla="*/ 3773714 w 4702628"/>
              <a:gd name="connsiteY1" fmla="*/ 4760686 h 5123543"/>
              <a:gd name="connsiteX2" fmla="*/ 2743200 w 4702628"/>
              <a:gd name="connsiteY2" fmla="*/ 4223657 h 5123543"/>
              <a:gd name="connsiteX3" fmla="*/ 2002971 w 4702628"/>
              <a:gd name="connsiteY3" fmla="*/ 3744686 h 5123543"/>
              <a:gd name="connsiteX4" fmla="*/ 1524000 w 4702628"/>
              <a:gd name="connsiteY4" fmla="*/ 3338286 h 5123543"/>
              <a:gd name="connsiteX5" fmla="*/ 1103085 w 4702628"/>
              <a:gd name="connsiteY5" fmla="*/ 2902857 h 5123543"/>
              <a:gd name="connsiteX6" fmla="*/ 841828 w 4702628"/>
              <a:gd name="connsiteY6" fmla="*/ 2496457 h 5123543"/>
              <a:gd name="connsiteX7" fmla="*/ 769257 w 4702628"/>
              <a:gd name="connsiteY7" fmla="*/ 2119086 h 5123543"/>
              <a:gd name="connsiteX8" fmla="*/ 769257 w 4702628"/>
              <a:gd name="connsiteY8" fmla="*/ 1872343 h 5123543"/>
              <a:gd name="connsiteX9" fmla="*/ 899885 w 4702628"/>
              <a:gd name="connsiteY9" fmla="*/ 1320800 h 5123543"/>
              <a:gd name="connsiteX10" fmla="*/ 928914 w 4702628"/>
              <a:gd name="connsiteY10" fmla="*/ 1045029 h 5123543"/>
              <a:gd name="connsiteX11" fmla="*/ 870857 w 4702628"/>
              <a:gd name="connsiteY11" fmla="*/ 798286 h 5123543"/>
              <a:gd name="connsiteX12" fmla="*/ 725714 w 4702628"/>
              <a:gd name="connsiteY12" fmla="*/ 566057 h 5123543"/>
              <a:gd name="connsiteX13" fmla="*/ 377371 w 4702628"/>
              <a:gd name="connsiteY13" fmla="*/ 333829 h 5123543"/>
              <a:gd name="connsiteX14" fmla="*/ 0 w 4702628"/>
              <a:gd name="connsiteY14" fmla="*/ 0 h 5123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702628" h="5123543">
                <a:moveTo>
                  <a:pt x="4702628" y="5123543"/>
                </a:moveTo>
                <a:lnTo>
                  <a:pt x="3773714" y="4760686"/>
                </a:lnTo>
                <a:lnTo>
                  <a:pt x="2743200" y="4223657"/>
                </a:lnTo>
                <a:lnTo>
                  <a:pt x="2002971" y="3744686"/>
                </a:lnTo>
                <a:lnTo>
                  <a:pt x="1524000" y="3338286"/>
                </a:lnTo>
                <a:lnTo>
                  <a:pt x="1103085" y="2902857"/>
                </a:lnTo>
                <a:lnTo>
                  <a:pt x="841828" y="2496457"/>
                </a:lnTo>
                <a:lnTo>
                  <a:pt x="769257" y="2119086"/>
                </a:lnTo>
                <a:lnTo>
                  <a:pt x="769257" y="1872343"/>
                </a:lnTo>
                <a:lnTo>
                  <a:pt x="899885" y="1320800"/>
                </a:lnTo>
                <a:lnTo>
                  <a:pt x="928914" y="1045029"/>
                </a:lnTo>
                <a:lnTo>
                  <a:pt x="870857" y="798286"/>
                </a:lnTo>
                <a:lnTo>
                  <a:pt x="725714" y="566057"/>
                </a:lnTo>
                <a:lnTo>
                  <a:pt x="377371" y="333829"/>
                </a:lnTo>
                <a:lnTo>
                  <a:pt x="0" y="0"/>
                </a:lnTo>
              </a:path>
            </a:pathLst>
          </a:custGeom>
          <a:noFill/>
          <a:ln>
            <a:solidFill>
              <a:srgbClr val="00B050"/>
            </a:solidFill>
            <a:prstDash val="dash"/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9" name="8 Forma libre"/>
          <p:cNvSpPr/>
          <p:nvPr/>
        </p:nvSpPr>
        <p:spPr>
          <a:xfrm>
            <a:off x="580571" y="928914"/>
            <a:ext cx="3686629" cy="3947886"/>
          </a:xfrm>
          <a:custGeom>
            <a:avLst/>
            <a:gdLst>
              <a:gd name="connsiteX0" fmla="*/ 3686629 w 3686629"/>
              <a:gd name="connsiteY0" fmla="*/ 0 h 3947886"/>
              <a:gd name="connsiteX1" fmla="*/ 3526972 w 3686629"/>
              <a:gd name="connsiteY1" fmla="*/ 319315 h 3947886"/>
              <a:gd name="connsiteX2" fmla="*/ 3526972 w 3686629"/>
              <a:gd name="connsiteY2" fmla="*/ 972457 h 3947886"/>
              <a:gd name="connsiteX3" fmla="*/ 3541486 w 3686629"/>
              <a:gd name="connsiteY3" fmla="*/ 1814286 h 3947886"/>
              <a:gd name="connsiteX4" fmla="*/ 3410858 w 3686629"/>
              <a:gd name="connsiteY4" fmla="*/ 2307772 h 3947886"/>
              <a:gd name="connsiteX5" fmla="*/ 3367315 w 3686629"/>
              <a:gd name="connsiteY5" fmla="*/ 2873829 h 3947886"/>
              <a:gd name="connsiteX6" fmla="*/ 3396343 w 3686629"/>
              <a:gd name="connsiteY6" fmla="*/ 3309257 h 3947886"/>
              <a:gd name="connsiteX7" fmla="*/ 3294743 w 3686629"/>
              <a:gd name="connsiteY7" fmla="*/ 3628572 h 3947886"/>
              <a:gd name="connsiteX8" fmla="*/ 3091543 w 3686629"/>
              <a:gd name="connsiteY8" fmla="*/ 3802743 h 3947886"/>
              <a:gd name="connsiteX9" fmla="*/ 2656115 w 3686629"/>
              <a:gd name="connsiteY9" fmla="*/ 3918857 h 3947886"/>
              <a:gd name="connsiteX10" fmla="*/ 2119086 w 3686629"/>
              <a:gd name="connsiteY10" fmla="*/ 3947886 h 3947886"/>
              <a:gd name="connsiteX11" fmla="*/ 1582058 w 3686629"/>
              <a:gd name="connsiteY11" fmla="*/ 3875315 h 3947886"/>
              <a:gd name="connsiteX12" fmla="*/ 1248229 w 3686629"/>
              <a:gd name="connsiteY12" fmla="*/ 3730172 h 3947886"/>
              <a:gd name="connsiteX13" fmla="*/ 928915 w 3686629"/>
              <a:gd name="connsiteY13" fmla="*/ 3425372 h 3947886"/>
              <a:gd name="connsiteX14" fmla="*/ 856343 w 3686629"/>
              <a:gd name="connsiteY14" fmla="*/ 3236686 h 3947886"/>
              <a:gd name="connsiteX15" fmla="*/ 841829 w 3686629"/>
              <a:gd name="connsiteY15" fmla="*/ 2873829 h 3947886"/>
              <a:gd name="connsiteX16" fmla="*/ 1059543 w 3686629"/>
              <a:gd name="connsiteY16" fmla="*/ 2583543 h 3947886"/>
              <a:gd name="connsiteX17" fmla="*/ 1233715 w 3686629"/>
              <a:gd name="connsiteY17" fmla="*/ 2409372 h 3947886"/>
              <a:gd name="connsiteX18" fmla="*/ 1393372 w 3686629"/>
              <a:gd name="connsiteY18" fmla="*/ 2061029 h 3947886"/>
              <a:gd name="connsiteX19" fmla="*/ 1494972 w 3686629"/>
              <a:gd name="connsiteY19" fmla="*/ 1814286 h 3947886"/>
              <a:gd name="connsiteX20" fmla="*/ 1436915 w 3686629"/>
              <a:gd name="connsiteY20" fmla="*/ 1596572 h 3947886"/>
              <a:gd name="connsiteX21" fmla="*/ 1306286 w 3686629"/>
              <a:gd name="connsiteY21" fmla="*/ 1494972 h 3947886"/>
              <a:gd name="connsiteX22" fmla="*/ 1016000 w 3686629"/>
              <a:gd name="connsiteY22" fmla="*/ 1480457 h 3947886"/>
              <a:gd name="connsiteX23" fmla="*/ 580572 w 3686629"/>
              <a:gd name="connsiteY23" fmla="*/ 1494972 h 3947886"/>
              <a:gd name="connsiteX24" fmla="*/ 232229 w 3686629"/>
              <a:gd name="connsiteY24" fmla="*/ 1422400 h 3947886"/>
              <a:gd name="connsiteX25" fmla="*/ 14515 w 3686629"/>
              <a:gd name="connsiteY25" fmla="*/ 1364343 h 3947886"/>
              <a:gd name="connsiteX26" fmla="*/ 14515 w 3686629"/>
              <a:gd name="connsiteY26" fmla="*/ 1364343 h 3947886"/>
              <a:gd name="connsiteX27" fmla="*/ 0 w 3686629"/>
              <a:gd name="connsiteY27" fmla="*/ 1117600 h 3947886"/>
              <a:gd name="connsiteX28" fmla="*/ 217715 w 3686629"/>
              <a:gd name="connsiteY28" fmla="*/ 943429 h 3947886"/>
              <a:gd name="connsiteX29" fmla="*/ 493486 w 3686629"/>
              <a:gd name="connsiteY29" fmla="*/ 841829 h 3947886"/>
              <a:gd name="connsiteX30" fmla="*/ 754743 w 3686629"/>
              <a:gd name="connsiteY30" fmla="*/ 798286 h 3947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3686629" h="3947886">
                <a:moveTo>
                  <a:pt x="3686629" y="0"/>
                </a:moveTo>
                <a:lnTo>
                  <a:pt x="3526972" y="319315"/>
                </a:lnTo>
                <a:lnTo>
                  <a:pt x="3526972" y="972457"/>
                </a:lnTo>
                <a:lnTo>
                  <a:pt x="3541486" y="1814286"/>
                </a:lnTo>
                <a:lnTo>
                  <a:pt x="3410858" y="2307772"/>
                </a:lnTo>
                <a:lnTo>
                  <a:pt x="3367315" y="2873829"/>
                </a:lnTo>
                <a:lnTo>
                  <a:pt x="3396343" y="3309257"/>
                </a:lnTo>
                <a:lnTo>
                  <a:pt x="3294743" y="3628572"/>
                </a:lnTo>
                <a:lnTo>
                  <a:pt x="3091543" y="3802743"/>
                </a:lnTo>
                <a:lnTo>
                  <a:pt x="2656115" y="3918857"/>
                </a:lnTo>
                <a:lnTo>
                  <a:pt x="2119086" y="3947886"/>
                </a:lnTo>
                <a:lnTo>
                  <a:pt x="1582058" y="3875315"/>
                </a:lnTo>
                <a:lnTo>
                  <a:pt x="1248229" y="3730172"/>
                </a:lnTo>
                <a:lnTo>
                  <a:pt x="928915" y="3425372"/>
                </a:lnTo>
                <a:lnTo>
                  <a:pt x="856343" y="3236686"/>
                </a:lnTo>
                <a:lnTo>
                  <a:pt x="841829" y="2873829"/>
                </a:lnTo>
                <a:lnTo>
                  <a:pt x="1059543" y="2583543"/>
                </a:lnTo>
                <a:lnTo>
                  <a:pt x="1233715" y="2409372"/>
                </a:lnTo>
                <a:lnTo>
                  <a:pt x="1393372" y="2061029"/>
                </a:lnTo>
                <a:lnTo>
                  <a:pt x="1494972" y="1814286"/>
                </a:lnTo>
                <a:lnTo>
                  <a:pt x="1436915" y="1596572"/>
                </a:lnTo>
                <a:lnTo>
                  <a:pt x="1306286" y="1494972"/>
                </a:lnTo>
                <a:lnTo>
                  <a:pt x="1016000" y="1480457"/>
                </a:lnTo>
                <a:lnTo>
                  <a:pt x="580572" y="1494972"/>
                </a:lnTo>
                <a:lnTo>
                  <a:pt x="232229" y="1422400"/>
                </a:lnTo>
                <a:lnTo>
                  <a:pt x="14515" y="1364343"/>
                </a:lnTo>
                <a:lnTo>
                  <a:pt x="14515" y="1364343"/>
                </a:lnTo>
                <a:lnTo>
                  <a:pt x="0" y="1117600"/>
                </a:lnTo>
                <a:lnTo>
                  <a:pt x="217715" y="943429"/>
                </a:lnTo>
                <a:lnTo>
                  <a:pt x="493486" y="841829"/>
                </a:lnTo>
                <a:lnTo>
                  <a:pt x="754743" y="798286"/>
                </a:lnTo>
              </a:path>
            </a:pathLst>
          </a:custGeom>
          <a:noFill/>
          <a:ln>
            <a:solidFill>
              <a:srgbClr val="FFFF00"/>
            </a:solidFill>
            <a:prstDash val="dash"/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4" name="3 Forma libre"/>
          <p:cNvSpPr/>
          <p:nvPr/>
        </p:nvSpPr>
        <p:spPr>
          <a:xfrm>
            <a:off x="4114800" y="939800"/>
            <a:ext cx="1028700" cy="850900"/>
          </a:xfrm>
          <a:custGeom>
            <a:avLst/>
            <a:gdLst>
              <a:gd name="connsiteX0" fmla="*/ 127000 w 1028700"/>
              <a:gd name="connsiteY0" fmla="*/ 0 h 850900"/>
              <a:gd name="connsiteX1" fmla="*/ 12700 w 1028700"/>
              <a:gd name="connsiteY1" fmla="*/ 177800 h 850900"/>
              <a:gd name="connsiteX2" fmla="*/ 0 w 1028700"/>
              <a:gd name="connsiteY2" fmla="*/ 393700 h 850900"/>
              <a:gd name="connsiteX3" fmla="*/ 25400 w 1028700"/>
              <a:gd name="connsiteY3" fmla="*/ 647700 h 850900"/>
              <a:gd name="connsiteX4" fmla="*/ 152400 w 1028700"/>
              <a:gd name="connsiteY4" fmla="*/ 787400 h 850900"/>
              <a:gd name="connsiteX5" fmla="*/ 355600 w 1028700"/>
              <a:gd name="connsiteY5" fmla="*/ 850900 h 850900"/>
              <a:gd name="connsiteX6" fmla="*/ 571500 w 1028700"/>
              <a:gd name="connsiteY6" fmla="*/ 850900 h 850900"/>
              <a:gd name="connsiteX7" fmla="*/ 850900 w 1028700"/>
              <a:gd name="connsiteY7" fmla="*/ 800100 h 850900"/>
              <a:gd name="connsiteX8" fmla="*/ 1016000 w 1028700"/>
              <a:gd name="connsiteY8" fmla="*/ 723900 h 850900"/>
              <a:gd name="connsiteX9" fmla="*/ 1028700 w 1028700"/>
              <a:gd name="connsiteY9" fmla="*/ 609600 h 850900"/>
              <a:gd name="connsiteX10" fmla="*/ 850900 w 1028700"/>
              <a:gd name="connsiteY10" fmla="*/ 457200 h 850900"/>
              <a:gd name="connsiteX11" fmla="*/ 571500 w 1028700"/>
              <a:gd name="connsiteY11" fmla="*/ 228600 h 850900"/>
              <a:gd name="connsiteX12" fmla="*/ 368300 w 1028700"/>
              <a:gd name="connsiteY12" fmla="*/ 63500 h 850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28700" h="850900">
                <a:moveTo>
                  <a:pt x="127000" y="0"/>
                </a:moveTo>
                <a:lnTo>
                  <a:pt x="12700" y="177800"/>
                </a:lnTo>
                <a:lnTo>
                  <a:pt x="0" y="393700"/>
                </a:lnTo>
                <a:lnTo>
                  <a:pt x="25400" y="647700"/>
                </a:lnTo>
                <a:lnTo>
                  <a:pt x="152400" y="787400"/>
                </a:lnTo>
                <a:lnTo>
                  <a:pt x="355600" y="850900"/>
                </a:lnTo>
                <a:lnTo>
                  <a:pt x="571500" y="850900"/>
                </a:lnTo>
                <a:lnTo>
                  <a:pt x="850900" y="800100"/>
                </a:lnTo>
                <a:lnTo>
                  <a:pt x="1016000" y="723900"/>
                </a:lnTo>
                <a:lnTo>
                  <a:pt x="1028700" y="609600"/>
                </a:lnTo>
                <a:lnTo>
                  <a:pt x="850900" y="457200"/>
                </a:lnTo>
                <a:lnTo>
                  <a:pt x="571500" y="228600"/>
                </a:lnTo>
                <a:lnTo>
                  <a:pt x="368300" y="63500"/>
                </a:lnTo>
              </a:path>
            </a:pathLst>
          </a:custGeom>
          <a:noFill/>
          <a:ln>
            <a:solidFill>
              <a:srgbClr val="002060"/>
            </a:solidFill>
            <a:prstDash val="dash"/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8" name="7 Forma libre"/>
          <p:cNvSpPr/>
          <p:nvPr/>
        </p:nvSpPr>
        <p:spPr>
          <a:xfrm>
            <a:off x="4093029" y="943429"/>
            <a:ext cx="870857" cy="5225142"/>
          </a:xfrm>
          <a:custGeom>
            <a:avLst/>
            <a:gdLst>
              <a:gd name="connsiteX0" fmla="*/ 188685 w 870857"/>
              <a:gd name="connsiteY0" fmla="*/ 0 h 5225142"/>
              <a:gd name="connsiteX1" fmla="*/ 0 w 870857"/>
              <a:gd name="connsiteY1" fmla="*/ 275771 h 5225142"/>
              <a:gd name="connsiteX2" fmla="*/ 14514 w 870857"/>
              <a:gd name="connsiteY2" fmla="*/ 566057 h 5225142"/>
              <a:gd name="connsiteX3" fmla="*/ 14514 w 870857"/>
              <a:gd name="connsiteY3" fmla="*/ 783771 h 5225142"/>
              <a:gd name="connsiteX4" fmla="*/ 43542 w 870857"/>
              <a:gd name="connsiteY4" fmla="*/ 1248228 h 5225142"/>
              <a:gd name="connsiteX5" fmla="*/ 14514 w 870857"/>
              <a:gd name="connsiteY5" fmla="*/ 1901371 h 5225142"/>
              <a:gd name="connsiteX6" fmla="*/ 58057 w 870857"/>
              <a:gd name="connsiteY6" fmla="*/ 2757714 h 5225142"/>
              <a:gd name="connsiteX7" fmla="*/ 101600 w 870857"/>
              <a:gd name="connsiteY7" fmla="*/ 3309257 h 5225142"/>
              <a:gd name="connsiteX8" fmla="*/ 232228 w 870857"/>
              <a:gd name="connsiteY8" fmla="*/ 3802742 h 5225142"/>
              <a:gd name="connsiteX9" fmla="*/ 464457 w 870857"/>
              <a:gd name="connsiteY9" fmla="*/ 4426857 h 5225142"/>
              <a:gd name="connsiteX10" fmla="*/ 870857 w 870857"/>
              <a:gd name="connsiteY10" fmla="*/ 5225142 h 52251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870857" h="5225142">
                <a:moveTo>
                  <a:pt x="188685" y="0"/>
                </a:moveTo>
                <a:lnTo>
                  <a:pt x="0" y="275771"/>
                </a:lnTo>
                <a:lnTo>
                  <a:pt x="14514" y="566057"/>
                </a:lnTo>
                <a:lnTo>
                  <a:pt x="14514" y="783771"/>
                </a:lnTo>
                <a:lnTo>
                  <a:pt x="43542" y="1248228"/>
                </a:lnTo>
                <a:lnTo>
                  <a:pt x="14514" y="1901371"/>
                </a:lnTo>
                <a:lnTo>
                  <a:pt x="58057" y="2757714"/>
                </a:lnTo>
                <a:lnTo>
                  <a:pt x="101600" y="3309257"/>
                </a:lnTo>
                <a:lnTo>
                  <a:pt x="232228" y="3802742"/>
                </a:lnTo>
                <a:lnTo>
                  <a:pt x="464457" y="4426857"/>
                </a:lnTo>
                <a:lnTo>
                  <a:pt x="870857" y="5225142"/>
                </a:lnTo>
              </a:path>
            </a:pathLst>
          </a:custGeom>
          <a:noFill/>
          <a:ln>
            <a:solidFill>
              <a:schemeClr val="accent2">
                <a:lumMod val="75000"/>
              </a:schemeClr>
            </a:solidFill>
            <a:prstDash val="dash"/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212654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00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000"/>
                            </p:stCondLst>
                            <p:childTnLst>
                              <p:par>
                                <p:cTn id="6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6" grpId="0" animBg="1"/>
      <p:bldP spid="6" grpId="1" animBg="1"/>
      <p:bldP spid="2" grpId="0" animBg="1"/>
      <p:bldP spid="2" grpId="1" animBg="1"/>
      <p:bldP spid="10" grpId="0" animBg="1"/>
      <p:bldP spid="10" grpId="1" animBg="1"/>
      <p:bldP spid="7" grpId="0" animBg="1"/>
      <p:bldP spid="7" grpId="1" animBg="1"/>
      <p:bldP spid="9" grpId="0" animBg="1"/>
      <p:bldP spid="9" grpId="1" animBg="1"/>
      <p:bldP spid="4" grpId="0" animBg="1"/>
      <p:bldP spid="4" grpId="1" animBg="1"/>
      <p:bldP spid="8" grpId="0" animBg="1"/>
      <p:bldP spid="8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620688"/>
            <a:ext cx="8496943" cy="5661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6 Rectángulo"/>
          <p:cNvSpPr/>
          <p:nvPr/>
        </p:nvSpPr>
        <p:spPr>
          <a:xfrm rot="19698371">
            <a:off x="606832" y="1361522"/>
            <a:ext cx="3135940" cy="1694508"/>
          </a:xfrm>
          <a:prstGeom prst="rect">
            <a:avLst/>
          </a:prstGeom>
          <a:noFill/>
          <a:ln w="187325" cap="rnd" cmpd="dbl">
            <a:solidFill>
              <a:schemeClr val="bg1">
                <a:lumMod val="85000"/>
              </a:schemeClr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MX" sz="5000" b="1" dirty="0">
                <a:solidFill>
                  <a:schemeClr val="bg1">
                    <a:lumMod val="95000"/>
                  </a:schemeClr>
                </a:solidFill>
                <a:latin typeface="ScriptC" pitchFamily="2" charset="0"/>
                <a:cs typeface="ScriptC" pitchFamily="2" charset="0"/>
              </a:rPr>
              <a:t>¡Muchas Gracias!</a:t>
            </a:r>
            <a:endParaRPr lang="es-CO" b="1" dirty="0">
              <a:solidFill>
                <a:schemeClr val="bg1">
                  <a:lumMod val="95000"/>
                </a:schemeClr>
              </a:solidFill>
              <a:latin typeface="ScriptC" pitchFamily="2" charset="0"/>
              <a:cs typeface="ScriptC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026557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http://www.buengobierno.com/media/tunelvillao43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597698"/>
            <a:ext cx="8271572" cy="4847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2856"/>
            <a:ext cx="7772400" cy="2952328"/>
          </a:xfrm>
        </p:spPr>
        <p:txBody>
          <a:bodyPr>
            <a:normAutofit/>
          </a:bodyPr>
          <a:lstStyle/>
          <a:p>
            <a:r>
              <a:rPr lang="es-CO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SOCIALIZACIÓN MOVILIDAD LOCAL QUETAME</a:t>
            </a:r>
            <a:endParaRPr lang="es-CO" sz="5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259632" y="4772744"/>
            <a:ext cx="6400800" cy="1752600"/>
          </a:xfrm>
        </p:spPr>
        <p:txBody>
          <a:bodyPr/>
          <a:lstStyle/>
          <a:p>
            <a:endParaRPr lang="es-CO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s-CO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Villavicencio - Meta</a:t>
            </a:r>
          </a:p>
          <a:p>
            <a:r>
              <a:rPr lang="es-CO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Junio 21 de 2016</a:t>
            </a:r>
            <a:endParaRPr lang="es-CO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AutoShape 4" descr="data:image/jpeg;base64,/9j/4AAQSkZJRgABAQAAAQABAAD/2wCEAAkGBxQSEhUUExEWFRUXFRUWFxYXFxsbGhoXGhQXFhgcHB4fHyogHRolHxgWIjEhJiorLi4uFx8zODMsNygtMSwBCgoKDg0OGxAQGy8kICQtLCwsLCwsLCwsLCwsNCwsLCwvLCwsLCwsLCwsLCwsLCwsLCwsLCwsLCwsLCwsLCwsLP/AABEIAFoBdgMBEQACEQEDEQH/xAAcAAEAAQUBAQAAAAAAAAAAAAAABwIDBAUGAQj/xABGEAACAQMBBAcDCQUGBQUAAAABAgMABBESBQYhMQcTIkFRYXEUkbEyQlJUYoGSodEXIzNywRUkU4KTsjRD0uHwFnOis9P/xAAaAQEAAwEBAQAAAAAAAAAAAAAAAQMEAgUG/8QANREAAgECBQEFBgYCAwEAAAAAAAECAxEEEiExQVEFE2FxgSIyUpGh8BUjscHR4RRCJNLxQ//aAAwDAQACEQMRAD8AnGgFAKAUAoBQCgPKA4bfPfnqG6m30tID23PFV+yB3t4+FU1KmXRbnkYztLJLJS16v9jlv2h3v0o/wCqe+mYvxWv4fI9/aHe/Sj/AKd9Mfitfw+R1u5W+vtJ6qfCy/NI4Bx4Y7mHh31fTqZtHub8F2h3ryVN+DtatPVFAKAUAoBQCgFAKAUAoBQCgFAKAUAoBQCgFAKAUAoBQCgFAKAUAoBQCgFAKAUAoBQCgFAKAUAoDw0BwG/e+mjVb27dviJJAfk92lfteJ7vhTUqW0R4uP7QtenSfm/2RGNZTwxQCgPQccRzoCUtxt8xNiC4bEvAI55P5H7fxrXTqZtHue9gO0FK1Oo9eH1/v9Tu6tPYFAKAUAoBQCgFAKAUAoBQCgFAKAUAoBQCgFAKAUAoBQCgFAKAUAoBQCgFAKAUAoBQCgFAKA8NAR7v1vpo1W9s3a4iSQH5PcVX7Xie74U1KttEeJ2hj7XpU/V/sRpWU8QUAoBQACgsZVvs6Z/kQyNx+ajHj9wqcsuh3GlOfupslfcna9y69VdQSqyjsysjAMPBsj5Xn3/HXTlJrVH0GAr1X7FWL8G0/r4/fn1uasPTFAKAUAoBQCgFAKAUAoBQCgLVxcpGMu6oPFiAPzocynGKvJ2LFvtWCQ4SeJz4LIpP5GoUk9jmNanJ2Ul8zMqSwsXN5HGMySIg+0wX40ucSqRh7zS8yi22jFIcRzRufBXVvgahNPYiNWEnaMk/UyqksFAKAUAoBQCgFAKAUAoBQCgFAKAUAoBQCgPM0BHe/e+mnNvbNx4iSQHl9lT4+JqipVtojxMfj/wD5035v+CNqzHiACgOh2TuXdz4Ii6tT86Ts+4cz7qsjSkzZRwFapxZeJ1ez+jKMcZp2byjAUe85z7hVqoLk9CHZEbe3L5f3/BfMOybeTqljE82QDHGrTuvmwGdA9cVqhhHbNay6vT9TXHB4aGijf6nSvZvpU2yxQEjiXi1MB5BWUZ+80ioLfXyNXdpaxSXoajau+dpYgrcXvWyd6KFLjy0oBp/zGroYapV1jGyDmo7u5HG2elpCT7NYJ/PcEufwg8PxV6FPAO3ty+RS6y4R0nRx0n+1P7PeFEmY/u3HZV88kI7n8PH1558VgsizQ25O6da+jJQrzjQKAUAoBQCgFAKAUAoBQGl3t217JbNIMFz2UB5ajyJ8hz+6uJyyxuZcXiO4pOXPBD1tDPf3AXUXkcntMeAA4n0ArIk5s+biqmJqWvdsx9q7Pa3leJyCyHBI5cs1Eo2dmV1qbpTcHwdbs/fOWLZ5GvVKZGjjY8SECqST4kasD1HhVqqtQ8T0qePnDDb63svI5zZOzJr+cqranILM7k8h4n+lVxi5sw0aNTE1LLflswrqBoJWQnDxsRlTyIPMGoasyqcZU5uPKJC2V0oWkcKJdSt14XDgIxzgkA8BjJGDXp4bD1a0FKKPpcJiVOipSepbu+mayX5Ec8nooX/cRWyPZtV7tIveIgjSXfTcf+VYj1eX+gT+tXx7L+KX0OHiV0NfH0v3ssioqWsWpgup9WFyebMXwAPSrX2bSirtt/fkcrESbsdJtLfKIQiX+3FbTkPFDFH1kjeEYPFRn5zBhWOFF5svd+V2/qXt6XuRjd79X8hObyUAk4AYDAzwGQBn1r2YYOil7qMcq03ya87fuyf+Muc+U8n9Gq5UKS/1XyRCqT6nq7fuwc+2XGR4zSfAtXXcUn/qvkiHVn1Ok2D0oX1uw1ydemeKyDjjyYcQfXNZqvZtCotFZ+B3HESW5PmyNoLcQRTpkLKiyKDzwwBGffXzVWm6c3B8OxvTurmZXBIoBQCgFAKAUAoDwmgI43631529s3iJJAfeqn4ms9Wrwjw8fj7/AJdN+b/gjms54p0m7G58132v4cX02HP+Ud/ryq2FJy14NuFwNSvrsupKGwt17e1A6uPL/wCI/Fv+33YrTGCjse9QwdKj7q16ssb274W2z0zM+XI7ES8Xb0HcPM8K00cPOs7R+ZolNR3MDdW72jd/vrmOO2t2HYt9BaUqfpsTwz4ac+ld1o0afsw1fXgiOaWr2N1ez2uz4XlYRwxqMsVULk9wAHNjyAqmKnVkorVnTyxVyDN8+k+5vCyQk28HIBT+8YeLMOXoPzr2aGBhT1lq/oZJ1m9jgq3FQoD0GgJs6LekrrdNpeOBJwWKUnGvuCP9vwPfnHPn4+MweX26e3KNNKrfRks15hpFAKAUAoBQCgFAKAUBrNubChu1VZgxCkkAMRxxjurmUFLcor4eFZJTNFPYWOyszgEOVZVUuSWzjgAfQce6q8sKepllTw+D/MW/nuRVf3TTyvIwy0jE4HiTwA+FZm7u589Um6k3J7svbYtTC4iPNFGofbYam+8ZC/5RUyVtDqtDu3k6b+f3od10TWwWOeY+ITPko1H4irqC0bPW7IjaMp+hHl9P1kjv9J2b3kmqG7u54tSWabl1Zxu1X1TufDA9wAr6rs2GWhH73Paw0ctGKKbK1eV1jjRndjhVUZJNehKSirvYuSbdkdvs3o0eSXqGvIFnUBpYlDOY14fLYdlWwfkk1hl2hGKuou3U0LD9WXN1twYbk3Uslyws4C6rONKdYVGWOWBAQd540rY6UIxSXtPjoI0Fd32NltfcO1ENnBbLI13cuG6yQkFYQCXdk4BUwRjIzxA51VTx087lP3VwuvmdyoxtZGVu91MN+bO2ija1tkka9uZUVmkIQ57R4KoYgADHJu4ceK0pzpd7N6v3UjqKinlSMncCwRFkVIeqvete4WGdDGZLbJ6tVJUlU5ZIBORg8DTF1JSytu8bJXWuvPqTCKV7bkZb0bWkurqSWWNI2zo0IOyujs4z3ngcnvr2MJS7ukknfkx1pZpGqFayomncXpMs4rKGCdmjkhQRnslgQvZVgR4gDh3HNfN4vB1JVpSjqm2ehCtGyubW76XtnoOwZZD4KmPzbAqqPZ1Z72RLrwRzW0+mxzkW9mo8Glcn3quP91aqfZS/3l8vv9iqWJ6I0M3S3tFjwaJPJYv+omtcey6Hj8yv/JmbvdLerbV/JpiZNAPblaEBF+8cz5Dj6VTiMLg6EbyvfpfUsp1Ks9iYrRGVFDuHcDtMF0gnyHcK8OTTeisjUi9XJIoDwmgI036311Zgtm4cQ8oPP7Knw8TWerV4ieDju0M3sUnpy+v9Ee1nPHO03A3SFyevmB6pT2V+mRz/AMo/M1fSp31Z6fZ+C7155+6vr/RLCKAMAYA5AVpPokraI53fvepNnWxlIDSMdMUZONTYzx+yOZq/D0HWnl45OZzyo1vR9tiTaUTXNxawIurTGQuWbT8pst3A8B5g1ZiqcaMskZPxOYPNq0dqayFpBHTvtd3u47bOI4ow+PF3zxPoAAPU+Ne12bTSg58tmSu9bEZV6JnFCRQHlAKAmnot6Stem0vXGvgsUzHGruCOfpeB7+A58/IxmCt7dNea/c00qvDJdryzSKAUAoBQCgFAKAUBoN7d5kso/pSsDoTP5nwWuJzUUZMXi44ePVvZEQ3NxPez5OqSVzgAD8gO5R/3rI25M+alKpiKl92yTN0NyUtsSzYebmPop6eLefurTCko6vc97B9nxo+3PWX6EX7buDJcTOfnSOf/AJHFZZO7bPBxEs1WT8Tv9lf3XYkj57UquR6yYjXH3YNaE8tI9eiu5wLb5v8AXQjF2wCTyAJ91Z4xcmork8NK7scXr1Et4kmvtaMMsbH0NsqUehLHRhszGzbu4t5IkuyTEskjACFMLls9xwzN4HSPOvPx1T82MJe7v5muhH2brc6PYOwIU2Z1dreKWu5NM12T23y5STq/tHBVfDOo1kqVW6l5LRbIuitDSbx7wWkd3abMjdY7C3dTcMDlWZcuqMRzXUF1ebeRq+lRnOEqr1fH3+hzKcU1EyZukuxh2i8iK8yOgV7gDOnSBojiHD93nUSe9n8OURwVadL9g6sVKxxu1N5y+YtnWrxQtN10hIZ5J5A+sa8co8/NFbaWF5rPZWXgVSqfAjb3O3tpzSPNBsh4riVBG9z1U7NoAAxHr7CcvP38a4WHoxWWVVZVra6OnOW6icyNxNonj7FMfM4z+ZzXoRxmHirZ0ZnRm9bGBf7vXUAzNaTRj6TRtp/FjH51ohXpT92SfqcOnJbo09US95+YPRUogqrtEGy2A9sJ1N2sjQg9pY8An1z83xxxpVVRwfd2v4nUMt/aPpbdW/tZrdTZFOqXshVGNB8GXmD6+tfLYinVhN97uejBxa9k3FUHYoDwmgIx363015gtm7HESSD532VP0fE9/wAaKtXhHz+Px+f8um9OX1/r9fLfgKzHkl2ztzJIka83ZUHqxAHxqUrux1CLlJRXOh9A2NqsUaxoMKihR6CtyVtD7GnBQiorZGRUnZEXTHu3fXtzF7PbNJFHEQCGQDWzEt8pgeSp7q9TAVqVODzOzZnqwlJ6Eg7k7Pa3sbeJ00OkahlOMhuZzjhnNYcRNTquSLaatGxvKpOyJem7dF5Qt7CpYomiZQMnQCSrj0yQfLHhXp9n4hR/LlzsZ61O+qITr2DKe0AoBQCgPKAmXot6Ss6bS9fjwWGZjz7gjnx8G7+R8/JxmC/3p+qNNKrwyYc15RpFAKAUAoBQCgKZHCgknAAJJ8hxoQ3ZXZAm8O1TdXDyk8zhR4IPkj/zxNYJTzO58jiazrVHNljZ+0pYGLRSFGIwSOeKhStszmlWnSd4Ox0G723rye5hiNzIQ0ihhn5o4t3fRBqyE5OSVzZh8ViKtWMMz1f05NHtzZ7W88kbqQQxxnvXPAjxGK5kmnqY69J0qjizJvt5JpbaO2bSI48AYBydIwNRz3eQFHNtZS2pi6k6SpPZFv8A9EX13ATDGoDHGZG0ZXvIGOI7s1swKjGopz42NWAwc5SVSS0Wxix9D+0fCAesp/ote+u0KK6/L+z1v8eRsrXoUuW/iXMSA4yAGbPwqqfaNN/63Oo0JLk3lt0IwYAmu5WA46UVVGfLVq+FUvtF3uoosVG3Jvdn9E2zYsZheQjvkkb4Lhfyqp9oVnonbyRPcx5Oisd1bKH+HaQr6Rr+lUSxFWW8mdqK6G1iiVRhVCjwAxVTbe50V1AFAWrtco4xnKtw+41K3B8hMMEg8CCcjw419NSu4pvc82e4FXI4L0ELOcIrMfBQT8K6uluLNmyj3ZvWGRY3JHiIJMf7af5FFbzXzRPdy6G73SvbzZVysr286REhZleJ1DJ3niOY5g+VVYmFHE03FSTfGq3LKbnTeqPoyCUOoZTlWAII7wRkV8s007M9AqJqARdv1vp1uYLdv3fEPIPn+S/Z8+/0556lXiJ89j8f3n5dN6cvr/X6nB1nPKFAZ+wZglzAzHCrNGSfAaxk11B2kiyi0qkW9k0/kyfhW4+yPaA5vfveCawt+vitxOqsOsBcrpU/O4KcjPP1q/D0o1Z5W7HE5ZVc0nR/0kptGRoZIhBKAGQB9QcfOwSB2hw4eBq7E4J0UpJ3RzCqpOx32axFoIoCL99+iSOctNZkQyHJMR/hseeR9An3eVejh8fKCyz1X1KJ0b6ohvbWw7i0fRcQPEe7UOyf5WHBvuNevTqwqK8Xcyyi47mvrs5FCRQCgPKAmHot6SsabS9fwWGZvcEc/BvuNeVjMF/vTXmjTSq8MmUV5JpFAKAUAoBQHjDIwRkHuoCx7DF/hJ+EfpUWRzkj0HsMX+En4R+lLIZI9CqO0jU5EagjvCgGlkFFLgovLCKUYljRx9pQfjRpMidOE1aSuYsOwrWM6lt4lPjoUVChFbIrWHoxd1FfIyre7DNKuMdUwUnuOY1fI8sN+VSmWRmm2un/AKU7OvhKgfGkMTpBIJI7jw5Z8KJ3Ipzzq5k9YOeRj1qTu6LK3iGRo89pUVz4aWLAf7T+VRc5U05ZebX+/kX1YHiDmpOywl4pdk+iqMTkY7RcfloPvqL6nKmszQvrsRRtIRkKM8O+jdlcic1GOYvhhnGePhUnZqrjbOhpR1TFImRXcEcNSo2QOZADj3GucxRKvZvTZq/rb+TZyShQSTwGfy510XN2NTNseyugryW8MmsBhqRSSDxruFacfdk0crLJJluLcywU5WxtwfKJf0qx4ms95P5k5I9DbW1nHGMRxqn8qgfCqXJvdk2L9QSeEZ4GgCKAAAAAOAA5Cl7g1G8eypLmPq1nMSnOvC5LDuGc8B8a5km1ZGXFUJVo5VKy58Tkv2XL9ZP4B+tU9wup5/4OviH7Ll+sn8A/WnceI/B18Q/Zcv1k/gH607jxH4RH4h+y5frJ/AP1p3HiPwhfEd7YRMkaK762VQC2MZwMZrQetSi4xUW72MihYW54VdSrKGVgQQeIIIwQalNp3RDVyLn6GkWbrbe8khw+qMBclOOQA2cnHn9+a9FdotxtKN+pT3Ot0SbYRuqKJXDuBguF06vPGeBrzpNN6IuV0tTIqCRQFi8s45VKSRq6nmrAEe41MZOLuiGk9yP9udD1lMdUDPbnwU6k/C3EfcQPKt1PtGrHSWpVKjF7Gn/Yen11v9MfrVv4m/hOe4Q/Yen11v8ATH60/E38I7hD9h6fXW/0x+tPxN/CO4Q/Yen11v8ATH60/E38I7hD9h6fXW/0x+tPxN/CO4RIu6uyZbSEQy3JuAvBGZcMF+iTntY7jzrBWqRnLMlYuhFo3VVHQoBQCgFAKAUAoBQCgNLvLGWCfu9Q7fHq2l05XAwg7z3MeArmRmxKulp14v8AQo3bgbTLrRhqEPywQTi2iVufmCPuNRBdSMOnZ3W9t/JGuh2O3V9mHS4s2CHTjTMScejfJ41yo/oVdw8mi1y6ef8AIstnFpIyYiY+sXUDCY1ysEoyVJJ5lAWPA8OdSl9/MiFK8lppfXS3D/pXMM7NlBfTEwJto1B0E8EunLr69XpGnIyMAVxld/Q4dKV3ZcLjpJ3Xy45NzZWr+zXIQMC/WdWNHVcTEFyqk5UFgeeOOT31Yk7MvhB91NRW97aW446a/wAmDNbE6jFA8cebbUDCe0F6zV+74FgCUyBzxnj3826Fbju4xaXs8efHPBnC1b2F0Ctk6yq6dJwZSwAXJIGOS8wMCumnlLYwfcWS9PXoWbSNheA9UyjXPqIifiDxUtKeDZxkAcF4DmKLc4gmq23L4f1f30PNobMZmunxJkSxOigtokCRQkjTyYZBH3VDW7FSi5Ob13T87JcFDwMzrGYnP95unOY20aHhm0nVjSc6gOfM4qLceL/chpuSjZ+9J7aapmIIDrQrbsmmW2Oeok1FV0CQ6jwjUdsaQMni3Js08irL7aajbWPDv4+XOnrydtVp6goBQCgFAR90gdIhspktbaETXDaeBzpUscIuBxZj4ZFbsLhFUi5zdkUzqWdkWlvd4yP+GsB5Etkev73FTlwfWX36E5p9Cje/pFlsFggMCSXrxq0iqT1aM3AAAZZiTyGfvpQwcarcr2j9TmVRx05LM+294Y4+ueytSoGpkXOsKOJ4dceOPDJ8q6VLBt5VJ/foS5Ttexf3d6RpL+3mMMSpcwqJGjbLK8feUIIOR4H86oxmFlQV46lNWvNU3KC1XU6XcveL22Es2BKhw6ry48VIBJOD8QaxU55kRgsV/kQu91ua7ereyWK4S2tUSSQ/KDAni3yQMMMd5JPiK5nN3UY7mfF46dOqqdJJv9/mW9696bi0nhiAibWiFyUb5RcqdPb4Dh35qJzakkRjcZVw7UVZ6dHv8zq9r7RS3ieV/kqM+p7gPMmrW7K56NaqqUHN8HG7q79STTiK5REEg/dlQw7XcDljkHuPjVUKrbs/Q8vC9pSnUUKllf8AU2XSVvJLs+066AIX6xVxICVwc54Bgc/fW/C0Y1p5ZHq1JZVc0nRz0jteyGC7VIpmGqIqGVZFxyAYntczz4j0q7FYNU1mhqufA5hVu7MbP36uX2vPZFYuqjEpUhW19hAwydeOZ8KSwsFQVTW7sM7zWNHurv3tnaAf2aCyPVhdWpXX5WcY/e8eRq6thcNStnb1++hEaknsi9f9Iu0rCdE2jZwiNuTRahlQRqKtrYEjPyTg1EcHRqxbpSd/Eh1XF6o32/3SOtj1SQRiaWVBIuSQqoxwhOOJJ44Hl6VRhsG6t3J2S0Op1cuxjQ7S3iZQ3stiuRnSxbUPXEp4126eDTtml9+hKlPoW97+kK5sVtoDBE15LErycT1SszFAF48csp+dwHfShhIVM0rvKn6nM6jjZF8X+8X1fZ/vb/8AWoyYPrL79Du8+h0O6U+0mMn9oR26DC9X1BPE8dWcs3lWeuqKt3TfqTFyvqdLVB2KAUAoBQCgFAKAUAoBQCgFAc7tneQwTCMRq2WiT+INRMhxwUZxj7WnPdmuHOzsYq2LdOeVK+y3118P5se7FnLT3spJ0rII1GeA6uMFsd3M5pF6tk0JN1Kkn1t8kc5sS+WOA3TQ3DTAu6s7SCJusl0Io7Wk8HHze4+FUwtbNrf1sZKNVRp964u++t7auy5tz0Nltrbs7uYIQEPtEMWvWcklRI44DkOIJ8KslJ3siytiaknkhp7SV/q+DNtd52fqsxKOsknX5R4RwhtT8vFSMelSql7ev0LoYtu11u3zwuTGt97JXQN7MqloXnGZOHVLntMdPDPDA9fCoVRvgrWNm43ypaN78I6XZt11sUcmkrrRW0nmMjOKsTurm6lPPBS6oyak7FAKAUAoBQCgIV6S9kz2u1ItopC0sWqJ20jOChAZT4ZHI8vdXr4SpCdF0m7PX6mWpFqdzsV6VdnkfKmHkYJM/kMVk/wKvh80Xd7E4bpIhk9utdqQwvLbssEgIQ8DG2rSw5qSOWf6Vswjj3UqMnZ6/UpqXzJnX3PTBs/qyUaRpcHEXVsDqxwBJGnn51lXZ1a+u3W5a6qtc5roL3cnSWS5ljZI+r6tNQ06yTkkA8dIA5+fDvrR2jWg0oRd9SujF3bNrtTXsm+MkSZilViF7v5f8rYPoa8F3pyutmeNVvga+aOz+7eht+jrYzMXvZ+MkhOjPgT2m+/kPIeddUoP3nuzV2bQcm6893t/Jq+k0f323/8AbT/7Wrmon3iM3bD/ADI+X8l/fq5lvbgWduNQjyz8QAX8yeGFH5nyqal5PKjvH1J16vc09bfqa7eLY1+6JI9rHGIEwDEwyFGCOGok4wTw8TUVIStfoZ69HFSipShZRXFv+zLHSDtr2zYyt/zFmjWQAcdWDxx4Hn7/AAr1OzJZql30Z6lDEqvR8Vv/AD6l07me27HspoRovIYFMbDslsHVoJ8cjsk8j4ZNX/5Pd4iUZe62apQzRujl+jq4ml2s8s6nrGhn15Ur2ggByO48PjWnFKKoJR2uium3e7LnQ9vPBs8T+09YvWCLTpjZvk688hw5imOoyrNZOPE6pzUWzL6Q94G2zJBbWNvK4Vi2tkK5ZhpH8qAZJJx+VcYWksMnKo18xUln0Q6Vt0Z43tpkR5Ykt4oZCgyVaPP3gEHgcd3HupgsRFpxbs73IqwejLMX9jkAm92kp71IkJH3hSKn/kfDH6HV49Tp95odkNaWQumnIMJ9nmCuZSgxnXhT4jgwrPReIU5ZLb69DqWSyuc1o2N9e2j7pf8AorR/yfhj9Dm8ep0XQqJ+suzmZrTIETTZyWBPLPfpxnHDlWfH5bR2zc2OqN9SV680vFAKAUAoBQCgFAKAUAoBQCgNKd2ojL1uqT+MJtGoaOsAwDjGe4d/dXORXuZnhYOee73vbi5kQbGjSGWEFsSmQs2RqzJnUQce7h3CmXSx3GhFQlBc3v6nl1sON7dLclgiaNJU4YaMae7Hd4Uyq1iJ4eEqap8K30MZN14gVbXLqWZptWviWZQpBOOWBj7zUd2v3OFhIJ3u977lFvulCgwHlx1csS5cHSspy2nhwOc8fOmRHMcFTirJvZrfruXbjdiF9PFwFiEJVWwHiByFby9Mc6lwTOpYSm7b7W33XQ3CIAAAMADAHlXRqSsVUAoBQCgFAKAUBTigKPZ0+gvuFLsWRWFGMY4eFLkFoWkf+Gn4RRSZNi6KIcFLIDzAPqKEZU90VqMcqErQoeME5IBPmKEOKerR6sYHEAZ8cVIUVe5URUElvqF5aV9wpscqKXBWFA4AYHlQ6KREuc6RnxwM1F3YWRT7Mn0F9wqcz6kWRWsYHIAegxRtknpqAij2dPoL7hXV3YiyPepU81HDlwHCouxY89mT6C+4UuxZFaqBwAwKElVAKAUAoBQCgFAKAUAoBQCgFAKAUAoBQCgFAKAUAoBQCgFAKAUB/9k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117475" y="-509588"/>
            <a:ext cx="4457700" cy="1076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/>
          </a:p>
        </p:txBody>
      </p:sp>
      <p:sp>
        <p:nvSpPr>
          <p:cNvPr id="6" name="AutoShape 7" descr="data:image/jpeg;base64,/9j/4AAQSkZJRgABAQAAAQABAAD/2wCEAAkGBxQSEhQUEhQVFRUVFRcXFRcUGRUYFhQVFRUYGBUUFxUYHCggGBwmHRQUITEhJSksLi4uFyAzODMsNygtLiwBCgoKDg0OGxAQGywkICQsLCwsLCwsLCwsLCwsLCwsLCwsLCwsLCwsLCwsLCwsLCwsLCwsLCwsLCwsLCwsLCwsLP/AABEIAHYBqwMBEQACEQEDEQH/xAAcAAABBQEBAQAAAAAAAAAAAAAAAQQFBgcCAwj/xABOEAACAAQDBAYECgYHBwUBAAABAgADBBEFEiEGBzFBE1FSYXGRIjKBoRQjNEJyc7GzwdEVNWKTstIWF1NUgpLwM0ODosLD4SUmNkS0JP/EABsBAAIDAQEBAAAAAAAAAAAAAAAEAgMFAQYH/8QANBEAAgICAQIEBAUEAgIDAAAAAAECAwQREiExBRNBURQiMjNSYXGRoRUjQoEG8ESxJDTB/9oADAMBAAIRAxEAPwDcIACABGNoAKXtHvHpaa6S/j5gNiEPoL15pnD2C8NVYk7O/RCluVGHbqZ7i28mtnE5HWSp5SwLj/G1z5WjRhg1x79RKeZOXRdCuT8XqJhu8+c3jMc/jDUaa0+i0LOyb7s8RWTP7SZ/mb84nwRHlJjinxupl6pUT1t1TH+y8VyoqfdE1bNdmWfCN5tZKsJpWevPOMr/AOZfxEK2eHwf0sYhmzXc0XZrb2lqyEzGVNP+7maXP7LcG8OPdGbbiWV/oP15MJlsELjIQAEABAAQAMMUxiRTBTPmpKDGylyBcgXIESjCU3pLZGU1FbbHNJVJNRZktgyMAysuoYHgQYi009M6mmto9SYA/UjcMx+mqWZJE6XMZRdgjAkC9rn2xKUJR6tHIzjLsyTERJCEwARuF4/TVDMsidLmMouwRgSBe1yPGJSrlHrIjGyMn0JOIkggAQwAQuM7V0lKbTpyq3YF2f2qoJHti2FE59YoqndCPRshpe8+gJtnmDvMt7e4Xi34O72Kvi6vcsmE43IqheRNSYBxynUeKnURRKucPqRfGyM+zJCIEwgAjMQx+mp3VJ06XLdhdVdgCwJsCBz10jsa5ST0tkXNLuyTEcJBABG4jj9NIcJOnS5bsAVV2AJBNgQPHSJKEpLaRBzinpskoiTCAAgAIACAAgA8vhC58mYZ7FstxmyggFrdVyPODT7nNrsesB0RjABBDbKgvb4XIve3rjj1RYqbH1SKvOh6sl6SslzRmlurjrQhh5iIOMo90TU1Lsz3jhIIACAAgAaYhiUqQuedMWWvW5AHgL8YlGMpPSRGU1Huyrz952HqbB3fvWW9veBF6w7n6C7y6yRwnbaiqCFlz1DHgswFGJ6hmAv7IjPGth3ROGRXLsywgxQXiwAEABAB41dKk1CkxQyNoVPAjqPWIE2jjSfQiP6H0P8AdJH7tfyi34ixdORU8ev8If0Pof7pI/yLB8Tb+I58PX+E5m7GUDAg0kn2IAfMawfE29+QfD19tGMbdYEtFVtKQ3QqHS+pVWvdSediDr1RtYt7sr2zLyaVCekWvYndsJqLPrMwDapJBKnKeBmHj7Bbv6oUyM+SfGAzRiJrlIvC7DYeBb4LK9oJ95MJfFXe458PX7CnYig/usryP5wPJtf+QfD1r0J6nkhFCqLKosBcmwHK5ih9XtlqWl0PSA6EABAAQAZ1vqkE0slxwSdr/iRgPeBD/h8tWa/ISzV8myf3b1ImYdTnspkPihK/gIXyo8bWi3GlutFkbnFBe+xkO5f5XU/Vf9yNTP8AtwM7D+uRsEZZpHL8D4QLucZkO5b5VU/VD7yNTxH6Ymdh/ckbBGWaQQAZvvF2xmI4o6MnpmsHZPWUt6stOpjfU8r+T2LjrXOfYRyL3vhHueeze62WF6StZndtTLViFBPacaufbbxiVue98a+iOVYia3Msk3YDD2Fvg6i/NWcHzvC6zLvxF7xqn6FI2m2BmUJFVQzJhVDdhf4yWt9SGHrrbiDy64aqy42RcbELTxpVvcOxrkk3UHuH2RnPuaEd66nccOmP73vl9N9Wn3xjTw/syM7L+5E18RmM0F2FgOmPb3P1jS/Vy/vjGphfamZuX9yJsIjLNFdggOhAAQAEAFE2/wBuxSXkyLNPI1J9WSDzbrbqXzh3FxHb8z7CeRk8ei7la3QVTza6omTHZ3aRqzEkn4xfd3Rfn1whBKJThzlKb2bBGWaSEaOo4zB9htnJVfUz5U4uoRWcFCAb9JbW4PXGzk3umuKiZNNSsm9k7iu7ypoj0+HznYrqVFlmWHVb0X8CPOF4ZkLOlqLZ4s6/mgyybvttvhgMmfZahBfTQTFGhYDkRzEUZON5fzx6pl+Pkc/ll3LxCg2EAEHtdtClDTma2rE5Zadt+Q8Ba5PUItppds+KKbrVXHkZrgWzNTjEw1VXMZZVyFPMjsylOiIOvn38Y0LLq6FwguojCmdz5TfQvlNu9w9Ft0AfvdnYn3wlLMtl15DkcWpdNETj262mmqTTkyX5C5aWT1FW1HsMWQzZrpLqiqeHB9Y9CG2L2on0VR8ArybZsqM5uZZPqjN86W3I8vcLciiFkPMrK6bpwlwmawDGcaAE2gOmb4lvZlpNdJUgzEUkB84UPbQkCx06ofh4fOUdtiE86MXpIbf1vj+6n94P5Yn/AE1/iOfHr2D+t8f3Q/vB/LHf6a/xHPj4+wn9b4/uh/eD+WOf02XuHx8fY6l72S91l0bM/IB7+YC3jj8P19UkS+NfoiJ2dwapxHERPrZTqi2ds6MqHJbJKXNyvY+w9cW22Qpp4wfUqrrnbZymuhsoEZJqduhB1u0qS3KBS2XQkEWvzEXQockUyuSZ4naxf7NvMRL4aRH4hERi+8uTIOXomd+yrLp4nl4RdHAm/UqlmwQmBbzpNRPSS0p5Wc2V2ZSM3JTbhc6COW4MoR5b2drzISei9iEUOeosdAIAIHbjCTVUU6Uou2XMn00OZR7bW9sXY9nCxMpvhzg0UjcvjIHS0rHW/SywfYJijwsD7TDniFXVTQphWd4M1NuEZqNB9jIdy/yup+q/7kamf9uBnYX1yNgjLNI5fgfCBdzjMh3LfKqn6ofeRqeJfTEz8P7kjYIyzRR41c4IjOeCqzH/AAi/4R1LbRyT0jJd01J8JrJ9XN9Jk9IX19OcT6XsAIHjGnmvyq1BGbiR52OTNftGWaYQAJoYDi0dCA6EAMx/e78vpvq0++MaeF9iZnZf3YmviM1mguwscOmPb3P1jS/Vy/vmjVwftTM3L+5E2GMo0V2CA6EABABV9v8AacUNPdLGdMusoHkfnOR1L9pAhjHods/yKL7vLjv1KRu32P8AhLGsqwWTMWRX16Z76zXvxW/Acz4Q3lZPD+3AUx6OfzzE3P8Ay6q+rf74R3O+1EMT7sjYIyzSQjQI4zINzvy6p+qb70RqZ30R/wC+hnYn3ZGvkRlmiY5vApxQYpIqZXoiYRMYDtK2Wbp1FWHtJjUxv7tMov0M6+PlXJr1NiRrgHrF4y2aKOoDpkG852qsTp6UGygS18GnN6R8coWNTEShTKwzMpuVqgazR0qykWWgCqihVA4AAWEZkpOT2zRjFRWke0cJBABme+rClMqVUgWdX6NiOJVgSo9hGniY0fD57k4P1EMyHTmvQuWyGIGfRU81jdmljMetl9Fj5gwndDjY0MVWbgmQu9TG/g9GUQ2mTz0YtxCf7w92ml/2otw6fMs/JFeXbwgYZG/0McI7s4Ajjkk9M6k2+hpmxe7TpFWdW5gCLrJBKm3XMI1H0R7eqMrIzn9MDRoxPWRqNBh0qQoWTLSWo5IoH2cYzZSlLuzQjBR7IdWiJIQiDsBTscwAygZkskoNWB4qOu/MQ5Tdv5WK20/5IzbHNqOKU57jM/k/PyjUqpXqZs7WuxUz36+PPxhrWhdvb2AP/gjiDyIPKONKS0zqk0fQmwWO/DKOXMY/GL6EzvddL+0WPtjzuTV5djRuUWc4oscUF4QAEAGL7fYJMw+sWspvRRnzgjgk0+sjfstr5kRq41sbq/Ll3Mu+uVU+cexpOy200quk50NnA+Mln1ka3vHUYQuplVLTXqO13RsjtGfbl/ldT9V/3Yez/tQFMP65mwRlmkcvwPhAu5xmQ7lvlVT9UPvI1PEfpiZ+H9yRsEZZoo8a2Tnluh+crL/mBH4x1PTRGXZmT7nqroKqoppnouw0B7UksGXyYn2Rp568yCmjPw5cZuLNeEZZojHHT/8AzT/qZn8BiUPqRyf0szvcfMZhVZmJ/wBjxJPJ+uH/ABCCi46QlhSb3s1KM4fCAGY/vd+X031affGNPD+zIzsv7sTXxGazQXYWOHTHt7n6xpfq5f3xjVwftTM3L+5E2GMo0V2CA6EACMYA3o+fdrsdWsrmmTMxkowRVUi/RKfStc2uxub94jdx6fLq6d2Yt1vOz8i6yN69MihEppqqoCqAZdgALAcYTfh9re20NfG1paSZF7m2vW1B65RPnNU/jFviC1XFEMKW5tmxRkmmhGgOMyDc78uqfqm+9Eamd9Ef++hnYn3ZGwGMs0jHN5U8VmJSKaV6RS0s27UxgXHsVQfONXEXCiUn6mZkS52pI2GUtgB1C3lGU33ZpLokjqA6Y9vIBpsVkVJHoES3/dNZx5ZT7Y1MX56HD1MzJ+W5SNekzQyhlNwwBBHMEXB98ZbTT0zSTTW0dwHQgAzffViSrTypFxmeZnI5hUB182A840PDo/PyfoI5s1x4r1LXsXQmTQ00trhhLBYdRb0iPNoUvsTsb/MvpragkzKd7eIGbXlL+jJRUH0m9JvtXyjW8Pr1Vy9WZ2ZPlPXsUuHxII4Bft02ziz5zVE1QUkkBAeDTTqDbnlFj4mM7PvcVwXqaGFTyfJm0RjaNTt3K5X7REuJcgAknLmOouTbQfjF8afl2yl3ddIsa9+sUl5E1ePJLqpdMQ2aYhbMAMi62AY8idbRNVtx5FbsSlxJYi+hite5NowXeRs6KOqvLFpU4F0A4KQbOnhc3HjG7g3eZDi+6MfMq4T2ipw6hQIGcNI3K15WfPkHg6CYPpIcp8ww8ozPEq9pTRo4E+rRr8ZJqBAAQAN6+ilzpbS5qh0cWZW4ER2LcXtHJRTWmY9tFsZVYdN+EUTO0sXsyazJYPFXX5699j3jnGrTlQsXCwy7qJVvcD33KG9VUHrkj7wRzxDXCKRLB3yls2KMo0zl+B8I6u5xmQ7lvlVT9UPvI0s97hFmfh/ckbBGYaIRxrYGXbxtlJqTvh9HcMpDTFT1lZeE1Rz7x/5jRxb4uPlTEMilp84khszvPkTVC1XxMwaFrEy277j1fA+cRvwZxe49USqy4tal3JzG9p6M004CqkEtKcACYpJJQ2AAN4ohTYpLoy6d0OL6lR3G+rVeMn7HhzxLvEWwfU1OMw0AgAx7e78vpvq0++MaeH9mRm5f3YmwCM1miuwscOmO733AxCnJ4CUhPgJrE/ZGrgpuuSRmZkkpxbLj/WZh/wDav+6mfywr8Fd7DHxlXuTmAY/JrEZ6diyq2UkqV1sDwI7xC9lUq3qRfXbGa2iViBYV7b7EjT0E91NmKZF8Zhy/iT7Ivxoc7UinInwg2UzdDs7KmSZs6dKSZmcIgmKrABBdiAw4kt/yw34hY1LgmK4Vaa5M0BtnqT+60/7qX+UIKyfuxx1x9jMtzwtXVP1bW8OmEaOb9qIjifckbCIyzSQjcIDj7GGbvsek0VVUTKhiqsjKMqliW6S9rAd0bOVTOyuPEyqLY12S5E/j+8553xOHynzvoHYXbXsSxfXvMUV4Sh81rLZ5bn0giV3dbFNTE1NVrPe+UE36MNqxJ5ueZ5e0xTlZKkvLh2RbjUOL5y7mgQmOBABXtttmlr6cpoJinNKY8mtwPcRof/EX49zqnsovq82OjPtldspuGMaSuR8iGyni0oX5duX1Wh63GV651idV7p+WZotLthRTFzCqkjuZwp8msYz5UWReuLHY3wa7kTj+8ekkKejfp35LL9W/7T8APC8W14dkn16Irsy4RWk9sqWy2BT8UqvhtYPigQVBuA+XVEQf2Yvx5+0wzfbGivy4dxemuVs+cjXozNb6mjy0fN+1c4vWVDHiZre7T8I9HjrjWjAte5siovKhRHNAbzuupOjw6TpYvmc9+Zjb3WjAzZbuZuYsUqyX2mqCkhrcWIX2Hj7oppjuRbY9RK/spS552Y8EF/adBDF8tLRRRHrsusJjZn+NVPST3YcL5Qe5dAftjQqWoaEbHuWy6YPPMyTLY8Sov3kaE+6EbFqXQch1iilb6KYNSSntqk4C/UHVgR55Yd8Plxs0KZsdw2ZHS0E2bfo5buBxygm140cjNpoerJJGdXRZb9KPWZg9QoLNJmBVBJJU2AHEmKa/FcWb4qSbLJYV0VtroT262dlxKRb5wmKfDo2b/pESzutXT0O4fS03uMM2QgAIACABCIAGVPhEiXNackpUmOMrMosWF7624684k5NrTIqCT2h9ESQEQAQuB7K0tG7PTyyjOLMc8xri97WZiBr1ROdkppJ+hCNcYttepNRAmEACEQAVrG9g6KpbO8rI54vKJQnvIHok95EMV5VlfRMosxq590QcrdLShrmbPYdkmWPeEvFz8Qs0U/A1otmAbO09EpWnTLmtmJJZmte1yT3nzhWy2Vj3IZrqjWtIlorLAgAhcZ2VpaqYk2fLLugAU55i2AbMNFYA69cWQslBNJ9yudUZNNk0IrLAgAg8c2SpKxxMqJRdlXKCHmLZbk2sjAcSYtrunX9LKrKYTe5Ed/Vthv8AYH97P/niz4u33K/hKvYm8DwKRRoUp0yKzZiCztc2te7knlFM7JTe5F0K4wWoklECYwxrB5NXL6KepdMwawZl1XgbqQYlCbg9ojOCktM6wjCpVLKEqQuRASQLk6k3OrEkwTm5vcghBQWkPSIhokQuDbK0tLMebIllHcEMc8xrgtmOjMQNeqLZ2yktMrhVGL2iaissAwAVT+rnDr3+Dkm99Zs61z3Z7ResmxLSZQ8atvbROYZgtPTC0iSkvryqAT4niYrnZKf1MsjXGPZD60QJiwAEABABHYzgVPVLlqJSzAOBOjL9FhqPZE4WSg9xZCdcZ90U+p3TUjG6TJ6DqDI38Skw0vELUtCzwqySwndzQyCGKNNYcDNbMBbnkFl8xEJ5ls+jZOGJXH0LaqAcNIVGNHUc0dPnHbKm6OtqU6phP+YBvxj0mLLnWmefujxmyGi8qCBnTc90tcJlAiX9KUzow6rsWX3MIwM6PG1t+ptYk916LHjtGZsllHHiO8jl9sL1y4y2XzjtaG+ytMFkBubnN7OA90Sulyl0I1R4odY3VdFJdhxtZfpNoPtiEI7kTm9RKDLlliAouToB1k8o0XqMTPW5SNEw6m6OWidlRfx5++M2b2zQitIzzfZXASqeT85phmEfsopGvtb3Q/4fBuTYlnS1FIhN3Uu0maeubbyQfnHlf+XTayIx/I1vAo/2myY2nm5aSeeuWy+1vR/GMTwaMrMyCXuaHiMlHHk37FW3UyM2JSj2EmN/yZf+uPqWc+NLR4/D62I3iMI2QgAIAEvAc2hYDoQAEABAAQAEABAAXgAIACABLxwAvAAXjoCwAEABAAQAEABAAQAEACXjgCwbAI6AQAEABeOHBLx07tCwAJeABYACOAJeOgF4DgsB0S8ACxzqBi2+PDOjq0nAejOlgH6cvQ/8pXyja8Ns3FxMnNhqWygxobEAjqZ1Fx3YY41NVZLEypotMA+YR6sw9QGoPj3QjnUqyHL1Q3iW8ZaN1BuPGMPRs9+wAQARmOYY1QEUOFUEk6XJPAfjFkJ8epXOHIXCsElydR6T9o/gOUE7XIIVqI7rqxJMtpkwhUQFmJ5Afb4RCMXJ6XclKSits+e9rccauqnm2OUkJKU8VTgo8STf2xv1VLHp6/rsxbZu+zoX/Z7D/g8hJZ9Yat9JtT+Xsj5V4xmfF5crF27L/R7XAo8mlIgt4VcFlpJHF2zN9FeF/E/wxu/8Tw3Ox3eiMzxy9KCr9SW3KYbrPqCNNJSHr+c5/hEer8Rs21Ex8CH+TNUjMNIIAK3txtQKCRnyhpjnLLU8CbXJbuAH2CLqKfNlopuuVcdlOz4/NXplKopGYS1EkG3EeiwJ82B8Ib1ixfEW5ZEupaa3Hp8nCvhTooqFloWV1YKHLhWBUEHmecLQqjO7guxe7JRq5PuP9jMXero5c+YFDvnuEuF9F2UWuSeAHOIXQ4TcSdNnOCkRW8namdh8uU8lZbF2YHpAxACrcWysItxaFbJpkMi11pERj+3dXJrPg8iRLm3SWyrZ87FpedgLNy15cBFleLCVbm3rqVTyJKfFexI7N7xJc+aJFRKamnE2Aa+Vm5LcgFT3EaxC7EcFyi9olXk8nqS0y5VNSstGd2CqoJYngAOJMKJNsackltmcVu39VVTDKwuQWA4zHW/tsSFQfSN+6NCGLCC5WvX5CM8mculaPatxvEsPomnVXRTJrVCqgOqiUyaj4vLY3U9fGK4VV3W8Y9ixznXVyl3PCi3mzpeRqyjZJcwArMl5rEHgQG0bTW17xZLBT+iW2Vxy2vqXQ0Sgr0ny1mymDo4upHP8j3QhKLi9MdjJSXJGeV21uI1U+ZJoKbIJblGdwCQQbElmOReHDUw/CiiEd2PuJzutlLUEQeC7T4xNab0TieZNukRkl9ZHohQpPqngYunTjR1vpsohfe9666LPI26nth1RU9AJc6Q6IQ4Yy2ZnUGy3DAgNwvCssaKtUd7TGviGq22uxH0O86pVVmVNH8S3CbKzgcbaZrg6g8xFksOL6Rl1K45jS210NDwXF5VVKE2S2ZT7CDzVhyI6oRnCUHqQ5XNTW0P4iTGmJ4lLp5bTZzhEXiT9gHM90ShFzeokZSUVtlNl7fmbS1lTJlACnaWssTCbuGIBLAerx0ENfCNWRrfqLLJTg5r0PPZ/enImsEqEMhjwa+aX7WsCvtFu+JXYM6+3U5XmRfSXQs+1OLtT0c2olZGKIGXNcqbkAXsRca9cK1V85qBfbPjDkisjeAyYYlXNRDOmu6IiZgl1Zhc3JNgFude7nDCxW7eHoij4lKHIihMx+cgnKVRSMwlqJSkjiPRcE695EW//ABIvj6laeRJctlpn45USsKNVMRRULLBZXUhc+cKbre/vhWNcZXcF2GHOUauT7lXod51SqLNn0YMkm3SSs4GhsfWuOPeIalhR7KXUXjmPW2jQsBxuVWShNktdToQdGVuasORhGyuVctSHK7FNbRFbY7ZyaAAEdJOYXWWp5dpj80e88ospx5W9V2IXXxr6epVJVdjtWM8tUp0OqghFJH/EzMfaBDHHGh0l1FlLIn1XQJuP4xQWarlLPlD1mAXTvzS/V8Stokqse3pHo/Q67b6+supedmtpJNdK6SSdRo6N6yMeR/MQndVKqXGQ1VbGxbRUdpNuauRXvSyJEuaBlyiz9I15YduDW5nlDVOLGdfmN6FrcmUZuKRI7Mbw5dRN6CfLamnk2CuTlZuzcgFT3ERVbiyguS6osqylN8X0ZK7a7RNQyBMSUZrM4RRewDNexa2ttLWHOKsetWS03osvscI7RnOPbTYxKlrOmkU6O1kVUl5joW1VgxAt12MaVVGPJuK66EbLr0tvoSdNthidK8oVkgTZc0oFdBYnPa1mX0b6jQgRTKimabremi2F1sWlJGm1NUstGmTCEVRdi2gAHG8ZyTk9IdlJJbZnFXt7V1cxpeFyMyjjMcXJ77EhUHiST1Q/HFhWuVr/ANCU8iU3qssOEU+I9Evwh1M30s1ilvWOXgtvVywvKVW+gxGNmurHG32z/wAMpGRR8YnpyvpDiv8AiFx7RBj2+XYmcyK/MgfPxFuOhGhB0II4giPRJpraMNrT0yTwbBXqDceinNzw8FHMxXZbx7Fldbky84fQJITLLFusnix6yYSnJye2ORhx7F92USYJd3Jyn1AeQ6/A9UZt/HfQep5a6kxUVCy1LOQqqLszGwAHMkxUk30Ra2l1GL7Q0oXMaiSF6+kX84n5U960Q82HfZAYxvJopIIRjPccFlj0Se9zpbwvF9eFZP8AIonl1x7dTLNqNrJ9e1n9GXf0ZKXIvyJ7bf6AjTqoqojy9fcRnfO6XFfsTuyWzHRWnTx6fzEPzL/Ob9r7I8R49495m6KH8vqeg8O8M8tc7e5Z6upWUjPMICqLk/64k8I8rj488ixVxXVmzdbGqDbMqr6qZWVGYLd5jBJaDWwJsi/n7Y+t4OJDCxlBd9dTw2TdLIt2fQOzGDrSU0qSupRfSPac6s3neMq2fObkatUOEUiViBYEAFD3s7PzKmRLmyQWeQWJQalka2YqOZGUG3VeHMK2MJNS9RTLrlJJr0HGxu3kmrCy5tpVRwKtorkc0PX+ydfGI34sodV1R2nIUvlfRjveZ+rKnwT71Ijhv+9ElldKmee639WSPGZ968dy/vP/AEcxPtIr2/L/AGFP9Y/3cMeHfWyrN7IZH/5DT/QT/wDI8d/8V/qQ/wDIj+hJb6KOWKeVO0E1ZoVWGjFSrEjvtlB7rRXgTfJx9CeXBJcl3Izb7GZs2mw+mJyNUJLecSbdkKG7sxLH6EW41UVOU/bsV3WNwjF+pesAaipJKyZU6QABqekl3dubMb6kwjc7LJNy2N1cK46RX97dYkzDwZbq4FQgJRgwByvppDGBHV2n7FOY06tonsEo5c7DKeXOAZGpZea/ADoxr3EdcLSbjbtd9l6SlX17aKruWntlqpVyZaOpQ8rtmDW8Qqn2w3n94v1aF8PfVexpaSwOAAubm3M9cIDutdjLdz/yuv8AEfezY0Mz6IfoI4v1z/Us+89AMNqLAC5lE2HE9KguesxThPV8WXZS/tS0Lu7kK+FyEcBlZXDBhcEGY3ERzK+W96DG61IrG6xujrq6RKN5AzEa3AKTcqW8VJ/yxflfNXGT7lGL0sko9jT6moWWjO5CqoLMTwAHExnpNvSH29LbMkIm45UzJjFko6cNlA0uQLgfTbQk8hpzjSi448V6yM5qV8m+yIzZo/8Ao2JfSk/xJF93XIr2Qq+xMtOymylPXYVJE1bP8YFmrYOvxjW1+cO4wrdfOq98OxfVRGypbKnX1tTQSqnDqi7S5kv4ptbD0gQyE/NNjdeRhqNcLWrYdGu4tKc6ouEuw9Gz8yqwWneSCzyJs9sg4srTGDWHMiwNuq8Q81V5Ek/UsdblStehc9jNvZNSFlTrSp49HK2iuRpdSeB/ZOvjCl+JOHzLqhinJjL5X0JDeN+rar6A/jWK8X7yJ5CXlMZbr5QbC5SsAylpoIIuCOla4IieY9XNr8iOL1rWyr7BTxTYlXy5ZvTokxjroOicZf4nHshi+LnXFvuyihqE5JHpu3w74fVT6+pGYq9pYOoDkXvb9lSoHiYMqXlQVcf9hjR8yTnI1a0ZpoaQjqCCCLgixB5jqgBoyarpv0VjEoyvRkVJAKcgGbKy26lYqw6r2jTi/Poe+8TOkvKu0uzHEwf+5R/r/wCrEV/9P/ZPvlf6PffRRyxJkz9FnCaFDDRiuUk+NiAe68RwJScnDujuZFJKXqXzBphm08h5gGZpctiCODFQSfG5hKfSTG4fSii78Pksj64/dNDnh61OX6Cmb9C/UveFSw1PJuAfi5Z1F9QosYSl9THIraWygb3K9nenokYKJpDzCTYWLZUvc2sPSb/CIfwodHY/QTy59VD3LdgTUVJJWVKnSQF4npEzO3NmN9STClnmWS20xitQitRJaXXymF1mIQeYZSPMGKn06FvRjm0B0h5+ytG7Mz00lmYlmYopJJ4kmLVfYlpSZU6YPq0OZeCyFAUSZYA0AAAA9kRdk36klXBHQwiR/ZJ5RzzJBwiPRpEUT7GT72NrA96OSwIuDPYHmNRKFvYT7B1xqYGOt85f6M3Mv6cYlJwPZx6pWZGRQrZTmve5F9LCKvE/G6sGSVibbDD8PnkrcXrRMydgn+fOQC/zVYm3ibRiz/5jV3hD9zQj4FN95FkwbZ6TTaqMz83bU+zqjzXiHjmRlvi3pP0Rr43h9VC6LqSFXVJKQvMYKo4k/h1nujOxMO3InwhHY3ddCmO5MzbabaFqprLdZSn0V5se01ufUOUfSvBvBa8GHKXWX/o8hn58siWl2NE3YbGGSBVVC/GsPikPGWp+cf2j7hF2blOctI7i4+vmkaOIQHggAIAEjmgKfthsFIqwzoBKqOIddA56nA4+I1EN05ModH1Qrbjxl8y7lNptoJlRhFbJnnNMp+jGYm5ZDNUDMeZBVhfnpDLqUL4Sj6i/mOVUov0Ltut/VsjxmfevCuZ96Qzi/aRXt+X+wp/rH+7hjw76pfoVZvZEFtFUzZWMI9PL6ScsuVkSxOYmnIOgNzYEn2RbVGMsZqT9SmxyV0ePsS9LsrXYlPSdiR6OUhuJQsCRe5UKCcoNtSST9sVSvrpi41evqWRpstadh4b4MPVaikmuD0JHRPl+aFYGw78pa30Ylgz3Fx9e5zMj1XsS1PuqoXVWWbPKsAVIaXYg6gj4uKpZ9qfVIsWJXLrsjdu9mZVBhplyWch6pHOcqTfIw0ygdQieNdKd/J+xC+uMK+KIzGcWq+io6JXSVJn08gK+q5gyAMrvc2F9NAOI64sprr3Kx9WmV2TnpQXY07ZDZxKCQJSHMx9KY/DO57uQFrAQhfdK2fJj1NSrjpE5FJczKtz/AMrr/EfezI0c36IfoIYv1z/UtG9P9WVHjK++SF8L7y/2XZX2mZ7Ox+rkYfRypTLLlTkcdJYhg3SsHUvwUWINwL2v1RoeVCd05P0EvMlGuMUaNsJsslDJPpB5k2zTHHA6eiq/si58b3jOyL3bLqO49Krjsrm+PHCqS6SWdZnpzLcci6KvtbX/AAxfg1Jy5yKcyx6UEQ2C7erS0q08uiewUgtn1ZmHpOR0fEmJ24/KfPku5Cu/hHjpjHZsWwfEvpyftSGLlrJgV1P+xI0bdb+rZH/E+9aM7L+7IdxftoZ73MIWbR9MAM8hgwP7DHK6+GoPsieFY4WcfRkMytSr37DjdN+rZX05v3rRHNX95k8T7aOtsNg5FYC6ASp/ETFGjHkHA4+PERyjJnW/dBdjxn1XcplDj82fhVfTzyWmU6qAxNyVMzLYnmQUOvMWhl1RjdGUfUWVjdUlL0GuzNZij0i09HKtKJf461j6THN6bGwsSRoLxddHHjZyk+vsQqdrhxiunuXjZjYkUtLPRmzz6iWyzHHAXUgIt9bXYm54kwlbkudikuyG6sfhBr1IbcxWBEqKV/RmpMz2PEiwR/IoPMRbnrfGaKsJ63F9zTLxnj2wMAbMp27mCrxajppeplFc5HIlg7A+CoD7Y0sb+3RKT9RC/wCe5JHnibONoHMoAzAhKBr2LCk0BtyjsNfC9fcjLayensNNnqSbjVUXrJqhJBGaSAQePqhPmi4sWJJ0tErZRx69QXf1OVKV0vm9PQ2VFsABwHCMruafYzffj8lkfXH7poewPrl+gjm/Sv1L7g3yeT9VL/gEJy7sch9KMv3v0Cispps3N0UxRLcroQEcsbE3scrk8OUaOFPVcoruZ+ZDdkW+xMSt1FC6hlmzypAKkNLIIOoI9CKfjrU9aRasOt9mywYXsbJp5SykaYVXNbMVv6TFjwXrYxRK6Te+hcqIJa2yyRSXhAAwxepmypZeVK6YjigcIxHPLcEE9xIjsUpPTeiMpNLaRQZ29kIzK9G6stwVZwGB5Agrp/rjD8PD+S3GWxKWdx6aK5j+8yqqFKSlWnU6EqS0wjmM5AA9gvDNWBCL3J7F7M2UlpFJjRWvQSbb7l63fTlWTNzFV+MHrEC/ojrjwH/KqJ2XQ4Jvoen8EthCD5PXX/8ACeqceppfrTpfgpzHyW8edp8Fy7e0Ga1niFFfeRA4jtyguJEsse1M0X/KNT7o9Fh/8Rm2pXPp7GVkeOxS1WupVpk6prZoX050w+qqjRR3KNFHf749dj4ONhw1Fa/9mFbfdkS3J7/I1HYfd0sgrOq8rzRqiDVJZ5E9pvcO/jCmTmc3xj2G6MRR6yNEEIaHgjoBAAQAVTbbaqZQGSwkmbLfOJhFwUtly+lYjmdD1RfRSrejeii6519Uis129fpEKUlPMM1tBms2UkcQqElj3aQxDCSe5y6C8sttaih1slsS4oKmXUejNqxrfUy7apm78xzERy7JXmxce0TtVD8uW+7IfAdqp2EKaWtp3KoSUZLfONzYn0WUm5BuDrFltEL/AJoS6kKrZ0/LJdDmtqJ+PVEpUlNKpZZuzML6H1iW4FiBYKL8bkx2KjjRfXbaItzvmunRElU4fMG0MpxKmdEoAzhGyC1M49e1uNhxipTj8O1vqWuMvPT10NOEILqPEZtHgkuskNJm8DqGHFGHquO8fmOcW1WOuXJFdlasjxZnFHXYjg3xUyUaimB9FlzWUfssASn0WFuow8405HXemJJ2UdO6Pba3HP0phpNPInXl1KKy5c7aSyxICX09IcYhjwVN3zMndN21bSJyp2TFbhdLKcdHOlyZeRmBBRsgDIw42NrEd3dFUMjy7W/Rk3TzrXuNti8dq5U9KCulNms3RzeRVATYtwcWGhGvWIlfCuS5wf8Ao5TZYnwmjQbwmOMzPdRQzZdVXGZKmIGIyl0ZQ3xkw6EjXiPOHsucZQhpiOLFqctlk3lSGfDp6orOx6OyoCzG01CbAanQRTiyUbU2XZKbraRFYJsyKvB5NPPVpbAMVLKQ8t87WbKdeB4cwYssv4XuUX0K66uVSjL0GGyuJ1tBPl0NXKLy3bJJmi9gOVm4Fe42I747dGu2Lsi9M5U7K5KDW0LheHzZ+Ozp02VMEuSG6NmVgpKgIuUkWb1nOkdnZGGOop9WcVbldyaNErV+Lewv6DW6/VMJR+ocl9LMd2dwueuEYgjSJwdmk5UaW4ZrFb5VIueHKNS26Dvg16GdCEvJktepoO7SneXh8lXVkYdJdXBVheYxFwdRCOTJStbQ3jJqtJjjeBJZ8PqVRWZigsqglj6S6ADUxGhpWIlem62kUvBtoJ2GYfSZqZ2DPPExWDo6endTqul7niNYbnXG66WmLwnOutdD0q97AmKVpaeY006DNYgE8wqXLHu0jkMJJ7lJaOSzG18sRvh+y06RhVa8xGNRUBTkUFnChwQCB84lmJAiU8iMr467IjGmSqlvuy3bsKd5eHylmIyMGmXV1KsLzGI0OsLZclK1tDOLFxrSZarQsMGe7ZbGzhP+HYc2WcDd0Gmc2sWW+lyBYqdD4w9RfHjws7CV1Et84dxnTb0nkjLW0sxJg0JX0Qe/LMtbzMSeCpda5EY5cl0nE4q94dTV/F4dSvdhbpGsxXvAHor4lvZHY4kK/msYTyJz6QRPbBbGmkzT6hukqZnrG98gOrAN85jzMU5GRz+WPRFtFHD5n3Id6Gb/AEhEzopnR2HxmRsnya3r2tx0i3nH4XjvrsrcW8jZ6bWbLVFPUfD8O9fjNlD51/WIX5wPNeN9RHKLoTj5dhy2mUJ+ZAtex+PGtp+laWZTBijoeTKBe1wDbUcYVurUJaXUapsc47ZWd81HMm00kSpcyYRNJIlqzEDo2FyFB01hjCnGMpbfoUZcXKK17l4wlSJEkEEESkBB0IIUaEQpLuxqPZDTaXApdbIaTM0vqrDijjgw/wBa3MTqtdcuSI21KcWmZ3R4jiODfFTpRqKYH0GW9gP2WAOX6LDwMOyhVetp6YlGVtPR9UXHCNs5dRJWaJbqGzaMUuCrFT87rUwpKhxetjavi1stMUlwQAEAEPjuzVNWC0+UrHk40dfBhrFtd0638rKp1QmuqKBiu6NtTTTxbks4H+Nfyh+HiT/yQnPBX+JW6rdziCE2lK9uaOhv7GsfdDMc6pi0sOxDL+hFeT8kmecv+aO/FUPuw+Gt9h/Sbtq9+MpJY65jr9i3PuiDzqI9tnVh2MtGEbowLGqn360kiw8M7a+4QtZ4g30gtDMMFL6mX/BsCkUq5ZEpUB4kes3ix1MITsnP6mOxrjHsiSiBMIACAAgAIAEZQeOscOaPOXTouqqoPcAIlt+rDivY9LRw6czJSsLMAR3gH7YNtdjjSfcVEAFgAB3QPr3BLXY6gOhAAQAIRHOxxrfc5SUF9UAX42AFz3x1tvqCSXQ6tHDoFRHQ0LHAC0dALQAJaOAIV7o6Ato5oBY6Alo5+YCx0AtHAEZb8Y6c0mecunVTdVUHrAAju32DivQ9bRE6EdAIACOMDzmSVb1lB8QD9sSTZzihUlgaAADuFo43sNJHcB0S0c0AWgAAoEd6gFo5r1OCx06EACEQduxxpM8xTr2V8hHHyfqGl7HRmqOJHnEXZBdGySi36ChweBjqkmtpg00c9MvaHmIj51fujvGXsdBweBiSkn1TOaaOemXtDzER86v3R3g/Y6DA8DeJcotb2RaaOTOXtDzEQ82H4l+5LjL2OlIPCxiaa1tEde4nTL2h5iIefX+JfuS4v2FDg6giJqcWtpkWtHPTr2h5iIu6td5L9yXCXsdBx1+UdjOMltPZFrQnTL2h5iOebWu8l+5LjL2FDg8DElOLW0zmmIZy9oeYiLurXdo7wl7CqwPAxJSjJbTI/kc9MvaHmIj5sN62SUZP0Og4PA38Ikpxa2mc0xOmXtDzER82Hud4y9hQ4PA3iSkmtpnNM56Ze0PMRHzq/dHeMvY7VweBB8IkpJraZxprucdMvaHmIh51f4kd4y9jpXB4G8WKSfY5pidMvaHmIh51fbkv3O8ZewquDwN/CJKSa2iLTXcTpl7Q8xEHdWv8l+5Li/YUODwN/CJqSa2mRa13OemXtDzERd1a7yRLjL2Ow4PAxKM4yW0zjWjnpl7Q8xEXbBeqO8ZewqsDwMSjKMuz2Ra10OemXtDzERdsF6olxl7HSuDwN4lGcZLaZzTQnTL2h5iI+bD3O8X7Cq4PA3iSnF9mc0xOmXtDzERdsF6o7wl7Cq4PAgxJTi1tM41oTpl7Q8xEPOr/ABL9zvGXsKrg8DfwianF9UzjTQnTL2h5iIu6tf5L9zvGXsKrg8DeJKSa2mRaa6MTpl7Q8xEPPr/EiXF+wquDwN/CJqSa2mca13E6Ze0PMRHzq/xL9zvF+x0rA8DfwiUZxl1T2caaOTOXrHmIi7YL1R3jL2OlYHgbxKMoy7PZzTRz0y9oeYiPmw9zvCXsKHB4GJKUWtpnNNHPTL2h5iI+bD3O8Jex0rg8DeJRkpdjjTXcTpl7Q8xEXdWunJHeMvYOlXrHnB5sPdfuc4v2GtRhct2zMtye8wrbgU2y5zXX9S2F84LSZ7SKVUXKosNevnDFVEK4cI9iuUnKXJ9xr+hJPY95/OFH4Xjt7af7lvxNnuO6elVFyqLDq8YarohXHhFdCqc3J7Y0/Qsns+8/nCr8Lxm/p/kt+Js9x3IpVRcqiw9vOGqseFUeMF0K5WSk9safoWT2PeYVl4VjSbbj3/MsWTalrY7p6ZUXKosPzhuqiFcOEV0KnJt7Yz/Qsrs+8wq/DMd9XEtWTYloeSKZUXKosOrxhivHjXDhFdCpybe2NP0JJ7PvMLf0vH/D/Jb8VYlpMdyKVUXKosOrxhuqiNceMSpybe2NTg0nse8wp/S8fk249/zLVk2JaTHNNSqi5VFh+cN1UQrjxiiqc5SltjY4NJ7HvP5wo/C8eTcmuv6lqybEtJjqnplRcqiw/OG66IVQ4QWkVSm5PbGpwaT2PefzhR+F4zbfH+SxZNi9R1IpVRcqiw198NV48K4cIroVzm5Pk+41/Qsns+8/nCr8Lxm9tfyW/E2e45p6VUXKosPbDVWPCuPGK6FU5OT3IbHBZPZ95/OFn4bj73r+S1ZNi9RzTUqy1yoLDjz5wzTjwqi4xRXKxye2Nv0NJ7PvMKy8Mx5d49/zLFk2JaTHVPTKgyqLD2w3VTGuPGPYqc3J7Y0OCyjxX3mFZeGY8ttx7lqybEtDqmpVQZVFhDNWPCqHCK6FUpuT2xqcFldn3mFv6Xj9flLVk2JaHVPSrLXKosIZqojVHjEqlNye2Njg0rse8/nCr8Lx29tfyWrIsS0mOaakWWuVRYcecNVUQqjxiiqU5Se2Njg0ns+8wq/DMdycmuv6lqybEtJjmmplljKosIbqohVHhBaRVKbk9sbHBZPHJ7z+cKvw2htvX8lqybF02OaekVBlUWH5wxTjV1R4xXQqlJye33GxwaT2feYXl4Zjt7a/ktWRZ7jmmpFliyCwvfnDNWPCqPGC6Fc5ub3IbHBZPZ95/OFZeF48m20WfE2e45pqVZYsgsL35wzTj10x4wXQqcnJ7Y2ODSuzx7zC0/C8abbce/5lscixLSY5p6VZa5VFhDVNEKo8IroVSm5PbGxwaUTcrx7zC0/DMef1ItWTauiY5pqVZYsgsIYqx4VQ4RXQqnOUntsbPg0o/N495iiXhtEntosWRZHohxS0iyxlQWF784vpxoUrjWun6kJTlJ7Y2bBpR+b7zC78Nx29tdSyOTZFaQ6paRZYIUWBN+Z+2GaceFUeMUVynKb2xs2DSiScnHvP5wrLwzHlJya6/qTjkWR6JjqlpVliyCw484apx4VR4QWkVym5dWNmweUTcrx14mFn4ZjN74/yW/E2e44pqRZYyqLC9/OGaseuqPGC6FU5ub2xscGknUpx7zC0vC8eT21/Jasmxeo5pqRZYIQWF78+MM048Ko8Ydiqc3N7kNjg0om+X3n84WfhtDbbRasmzts9Ew2WBYJ7zEl4fRrsR8+fuPYeKggAIACAAgAIACAAgAIACAAgAIACAAgAIACAAgAIACAAgAIACAAgAIACAAgAIACAAgAIACAAgAIACAAgAIACAAgAIACAAgAIACAAgAIACAAgAIACAAgAIACAAgAIAP/Z">
            <a:hlinkClick r:id="rId4"/>
          </p:cNvPr>
          <p:cNvSpPr>
            <a:spLocks noChangeAspect="1" noChangeArrowheads="1"/>
          </p:cNvSpPr>
          <p:nvPr/>
        </p:nvSpPr>
        <p:spPr bwMode="auto">
          <a:xfrm>
            <a:off x="117475" y="-1012825"/>
            <a:ext cx="7620000" cy="211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/>
          </a:p>
        </p:txBody>
      </p:sp>
      <p:sp>
        <p:nvSpPr>
          <p:cNvPr id="7" name="AutoShape 9" descr="data:image/jpeg;base64,/9j/4AAQSkZJRgABAQAAAQABAAD/2wCEAAkGBxQSEhQUEhQVFRUVFRcXFRcUGRUYFhQVFRUYGBUUFxUYHCggGBwmHRQUITEhJSksLi4uFyAzODMsNygtLiwBCgoKDg0OGxAQGywkICQsLCwsLCwsLCwsLCwsLCwsLCwsLCwsLCwsLCwsLCwsLCwsLCwsLCwsLCwsLCwsLCwsLP/AABEIAHYBqwMBEQACEQEDEQH/xAAcAAABBQEBAQAAAAAAAAAAAAAAAQQFBgcCAwj/xABOEAACAAQDBAYECgYHBwUBAAABAgADBBEFEiEGBzFBE1FSYXGRIjKBoRQjNEJyc7GzwdEVNWKTstIWF1NUgpLwM0ODosLD4SUmNkS0JP/EABsBAAIDAQEBAAAAAAAAAAAAAAAEAgMFAQYH/8QANBEAAgICAQIEBAUEAgIDAAAAAAECAwQREiExBRNBURQiMjNSYXGRoRUjQoEG8ESxJDTB/9oADAMBAAIRAxEAPwDcIACABGNoAKXtHvHpaa6S/j5gNiEPoL15pnD2C8NVYk7O/RCluVGHbqZ7i28mtnE5HWSp5SwLj/G1z5WjRhg1x79RKeZOXRdCuT8XqJhu8+c3jMc/jDUaa0+i0LOyb7s8RWTP7SZ/mb84nwRHlJjinxupl6pUT1t1TH+y8VyoqfdE1bNdmWfCN5tZKsJpWevPOMr/AOZfxEK2eHwf0sYhmzXc0XZrb2lqyEzGVNP+7maXP7LcG8OPdGbbiWV/oP15MJlsELjIQAEABAAQAMMUxiRTBTPmpKDGylyBcgXIESjCU3pLZGU1FbbHNJVJNRZktgyMAysuoYHgQYi009M6mmto9SYA/UjcMx+mqWZJE6XMZRdgjAkC9rn2xKUJR6tHIzjLsyTERJCEwARuF4/TVDMsidLmMouwRgSBe1yPGJSrlHrIjGyMn0JOIkggAQwAQuM7V0lKbTpyq3YF2f2qoJHti2FE59YoqndCPRshpe8+gJtnmDvMt7e4Xi34O72Kvi6vcsmE43IqheRNSYBxynUeKnURRKucPqRfGyM+zJCIEwgAjMQx+mp3VJ06XLdhdVdgCwJsCBz10jsa5ST0tkXNLuyTEcJBABG4jj9NIcJOnS5bsAVV2AJBNgQPHSJKEpLaRBzinpskoiTCAAgAIACAAgA8vhC58mYZ7FstxmyggFrdVyPODT7nNrsesB0RjABBDbKgvb4XIve3rjj1RYqbH1SKvOh6sl6SslzRmlurjrQhh5iIOMo90TU1Lsz3jhIIACAAgAaYhiUqQuedMWWvW5AHgL8YlGMpPSRGU1Huyrz952HqbB3fvWW9veBF6w7n6C7y6yRwnbaiqCFlz1DHgswFGJ6hmAv7IjPGth3ROGRXLsywgxQXiwAEABAB41dKk1CkxQyNoVPAjqPWIE2jjSfQiP6H0P8AdJH7tfyi34ixdORU8ev8If0Pof7pI/yLB8Tb+I58PX+E5m7GUDAg0kn2IAfMawfE29+QfD19tGMbdYEtFVtKQ3QqHS+pVWvdSediDr1RtYt7sr2zLyaVCekWvYndsJqLPrMwDapJBKnKeBmHj7Bbv6oUyM+SfGAzRiJrlIvC7DYeBb4LK9oJ95MJfFXe458PX7CnYig/usryP5wPJtf+QfD1r0J6nkhFCqLKosBcmwHK5ih9XtlqWl0PSA6EABAAQAZ1vqkE0slxwSdr/iRgPeBD/h8tWa/ISzV8myf3b1ImYdTnspkPihK/gIXyo8bWi3GlutFkbnFBe+xkO5f5XU/Vf9yNTP8AtwM7D+uRsEZZpHL8D4QLucZkO5b5VU/VD7yNTxH6Ymdh/ckbBGWaQQAZvvF2xmI4o6MnpmsHZPWUt6stOpjfU8r+T2LjrXOfYRyL3vhHueeze62WF6StZndtTLViFBPacaufbbxiVue98a+iOVYia3Msk3YDD2Fvg6i/NWcHzvC6zLvxF7xqn6FI2m2BmUJFVQzJhVDdhf4yWt9SGHrrbiDy64aqy42RcbELTxpVvcOxrkk3UHuH2RnPuaEd66nccOmP73vl9N9Wn3xjTw/syM7L+5E18RmM0F2FgOmPb3P1jS/Vy/vjGphfamZuX9yJsIjLNFdggOhAAQAEAFE2/wBuxSXkyLNPI1J9WSDzbrbqXzh3FxHb8z7CeRk8ei7la3QVTza6omTHZ3aRqzEkn4xfd3Rfn1whBKJThzlKb2bBGWaSEaOo4zB9htnJVfUz5U4uoRWcFCAb9JbW4PXGzk3umuKiZNNSsm9k7iu7ypoj0+HznYrqVFlmWHVb0X8CPOF4ZkLOlqLZ4s6/mgyybvttvhgMmfZahBfTQTFGhYDkRzEUZON5fzx6pl+Pkc/ll3LxCg2EAEHtdtClDTma2rE5Zadt+Q8Ba5PUItppds+KKbrVXHkZrgWzNTjEw1VXMZZVyFPMjsylOiIOvn38Y0LLq6FwguojCmdz5TfQvlNu9w9Ft0AfvdnYn3wlLMtl15DkcWpdNETj262mmqTTkyX5C5aWT1FW1HsMWQzZrpLqiqeHB9Y9CG2L2on0VR8ArybZsqM5uZZPqjN86W3I8vcLciiFkPMrK6bpwlwmawDGcaAE2gOmb4lvZlpNdJUgzEUkB84UPbQkCx06ofh4fOUdtiE86MXpIbf1vj+6n94P5Yn/AE1/iOfHr2D+t8f3Q/vB/LHf6a/xHPj4+wn9b4/uh/eD+WOf02XuHx8fY6l72S91l0bM/IB7+YC3jj8P19UkS+NfoiJ2dwapxHERPrZTqi2ds6MqHJbJKXNyvY+w9cW22Qpp4wfUqrrnbZymuhsoEZJqduhB1u0qS3KBS2XQkEWvzEXQockUyuSZ4naxf7NvMRL4aRH4hERi+8uTIOXomd+yrLp4nl4RdHAm/UqlmwQmBbzpNRPSS0p5Wc2V2ZSM3JTbhc6COW4MoR5b2drzISei9iEUOeosdAIAIHbjCTVUU6Uou2XMn00OZR7bW9sXY9nCxMpvhzg0UjcvjIHS0rHW/SywfYJijwsD7TDniFXVTQphWd4M1NuEZqNB9jIdy/yup+q/7kamf9uBnYX1yNgjLNI5fgfCBdzjMh3LfKqn6ofeRqeJfTEz8P7kjYIyzRR41c4IjOeCqzH/AAi/4R1LbRyT0jJd01J8JrJ9XN9Jk9IX19OcT6XsAIHjGnmvyq1BGbiR52OTNftGWaYQAJoYDi0dCA6EAMx/e78vpvq0++MaeF9iZnZf3YmviM1mguwscOmPb3P1jS/Vy/vmjVwftTM3L+5E2GMo0V2CA6EABABV9v8AacUNPdLGdMusoHkfnOR1L9pAhjHods/yKL7vLjv1KRu32P8AhLGsqwWTMWRX16Z76zXvxW/Acz4Q3lZPD+3AUx6OfzzE3P8Ay6q+rf74R3O+1EMT7sjYIyzSQjQI4zINzvy6p+qb70RqZ30R/wC+hnYn3ZGvkRlmiY5vApxQYpIqZXoiYRMYDtK2Wbp1FWHtJjUxv7tMov0M6+PlXJr1NiRrgHrF4y2aKOoDpkG852qsTp6UGygS18GnN6R8coWNTEShTKwzMpuVqgazR0qykWWgCqihVA4AAWEZkpOT2zRjFRWke0cJBABme+rClMqVUgWdX6NiOJVgSo9hGniY0fD57k4P1EMyHTmvQuWyGIGfRU81jdmljMetl9Fj5gwndDjY0MVWbgmQu9TG/g9GUQ2mTz0YtxCf7w92ml/2otw6fMs/JFeXbwgYZG/0McI7s4Ajjkk9M6k2+hpmxe7TpFWdW5gCLrJBKm3XMI1H0R7eqMrIzn9MDRoxPWRqNBh0qQoWTLSWo5IoH2cYzZSlLuzQjBR7IdWiJIQiDsBTscwAygZkskoNWB4qOu/MQ5Tdv5WK20/5IzbHNqOKU57jM/k/PyjUqpXqZs7WuxUz36+PPxhrWhdvb2AP/gjiDyIPKONKS0zqk0fQmwWO/DKOXMY/GL6EzvddL+0WPtjzuTV5djRuUWc4oscUF4QAEAGL7fYJMw+sWspvRRnzgjgk0+sjfstr5kRq41sbq/Ll3Mu+uVU+cexpOy200quk50NnA+Mln1ka3vHUYQuplVLTXqO13RsjtGfbl/ldT9V/3Yez/tQFMP65mwRlmkcvwPhAu5xmQ7lvlVT9UPvI1PEfpiZ+H9yRsEZZoo8a2Tnluh+crL/mBH4x1PTRGXZmT7nqroKqoppnouw0B7UksGXyYn2Rp568yCmjPw5cZuLNeEZZojHHT/8AzT/qZn8BiUPqRyf0szvcfMZhVZmJ/wBjxJPJ+uH/ABCCi46QlhSb3s1KM4fCAGY/vd+X031affGNPD+zIzsv7sTXxGazQXYWOHTHt7n6xpfq5f3xjVwftTM3L+5E2GMo0V2CA6EACMYA3o+fdrsdWsrmmTMxkowRVUi/RKfStc2uxub94jdx6fLq6d2Yt1vOz8i6yN69MihEppqqoCqAZdgALAcYTfh9re20NfG1paSZF7m2vW1B65RPnNU/jFviC1XFEMKW5tmxRkmmhGgOMyDc78uqfqm+9Eamd9Ef++hnYn3ZGwGMs0jHN5U8VmJSKaV6RS0s27UxgXHsVQfONXEXCiUn6mZkS52pI2GUtgB1C3lGU33ZpLokjqA6Y9vIBpsVkVJHoES3/dNZx5ZT7Y1MX56HD1MzJ+W5SNekzQyhlNwwBBHMEXB98ZbTT0zSTTW0dwHQgAzffViSrTypFxmeZnI5hUB182A840PDo/PyfoI5s1x4r1LXsXQmTQ00trhhLBYdRb0iPNoUvsTsb/MvpragkzKd7eIGbXlL+jJRUH0m9JvtXyjW8Pr1Vy9WZ2ZPlPXsUuHxII4Bft02ziz5zVE1QUkkBAeDTTqDbnlFj4mM7PvcVwXqaGFTyfJm0RjaNTt3K5X7REuJcgAknLmOouTbQfjF8afl2yl3ddIsa9+sUl5E1ePJLqpdMQ2aYhbMAMi62AY8idbRNVtx5FbsSlxJYi+hite5NowXeRs6KOqvLFpU4F0A4KQbOnhc3HjG7g3eZDi+6MfMq4T2ipw6hQIGcNI3K15WfPkHg6CYPpIcp8ww8ozPEq9pTRo4E+rRr8ZJqBAAQAN6+ilzpbS5qh0cWZW4ER2LcXtHJRTWmY9tFsZVYdN+EUTO0sXsyazJYPFXX5699j3jnGrTlQsXCwy7qJVvcD33KG9VUHrkj7wRzxDXCKRLB3yls2KMo0zl+B8I6u5xmQ7lvlVT9UPvI0s97hFmfh/ckbBGYaIRxrYGXbxtlJqTvh9HcMpDTFT1lZeE1Rz7x/5jRxb4uPlTEMilp84khszvPkTVC1XxMwaFrEy277j1fA+cRvwZxe49USqy4tal3JzG9p6M004CqkEtKcACYpJJQ2AAN4ohTYpLoy6d0OL6lR3G+rVeMn7HhzxLvEWwfU1OMw0AgAx7e78vpvq0++MaeH9mRm5f3YmwCM1miuwscOmO733AxCnJ4CUhPgJrE/ZGrgpuuSRmZkkpxbLj/WZh/wDav+6mfywr8Fd7DHxlXuTmAY/JrEZ6diyq2UkqV1sDwI7xC9lUq3qRfXbGa2iViBYV7b7EjT0E91NmKZF8Zhy/iT7Ivxoc7UinInwg2UzdDs7KmSZs6dKSZmcIgmKrABBdiAw4kt/yw34hY1LgmK4Vaa5M0BtnqT+60/7qX+UIKyfuxx1x9jMtzwtXVP1bW8OmEaOb9qIjifckbCIyzSQjcIDj7GGbvsek0VVUTKhiqsjKMqliW6S9rAd0bOVTOyuPEyqLY12S5E/j+8553xOHynzvoHYXbXsSxfXvMUV4Sh81rLZ5bn0giV3dbFNTE1NVrPe+UE36MNqxJ5ueZ5e0xTlZKkvLh2RbjUOL5y7mgQmOBABXtttmlr6cpoJinNKY8mtwPcRof/EX49zqnsovq82OjPtldspuGMaSuR8iGyni0oX5duX1Wh63GV651idV7p+WZotLthRTFzCqkjuZwp8msYz5UWReuLHY3wa7kTj+8ekkKejfp35LL9W/7T8APC8W14dkn16Irsy4RWk9sqWy2BT8UqvhtYPigQVBuA+XVEQf2Yvx5+0wzfbGivy4dxemuVs+cjXozNb6mjy0fN+1c4vWVDHiZre7T8I9HjrjWjAte5siovKhRHNAbzuupOjw6TpYvmc9+Zjb3WjAzZbuZuYsUqyX2mqCkhrcWIX2Hj7oppjuRbY9RK/spS552Y8EF/adBDF8tLRRRHrsusJjZn+NVPST3YcL5Qe5dAftjQqWoaEbHuWy6YPPMyTLY8Sov3kaE+6EbFqXQch1iilb6KYNSSntqk4C/UHVgR55Yd8Plxs0KZsdw2ZHS0E2bfo5buBxygm140cjNpoerJJGdXRZb9KPWZg9QoLNJmBVBJJU2AHEmKa/FcWb4qSbLJYV0VtroT262dlxKRb5wmKfDo2b/pESzutXT0O4fS03uMM2QgAIACABCIAGVPhEiXNackpUmOMrMosWF7624684k5NrTIqCT2h9ESQEQAQuB7K0tG7PTyyjOLMc8xri97WZiBr1ROdkppJ+hCNcYttepNRAmEACEQAVrG9g6KpbO8rI54vKJQnvIHok95EMV5VlfRMosxq590QcrdLShrmbPYdkmWPeEvFz8Qs0U/A1otmAbO09EpWnTLmtmJJZmte1yT3nzhWy2Vj3IZrqjWtIlorLAgAhcZ2VpaqYk2fLLugAU55i2AbMNFYA69cWQslBNJ9yudUZNNk0IrLAgAg8c2SpKxxMqJRdlXKCHmLZbk2sjAcSYtrunX9LKrKYTe5Ed/Vthv8AYH97P/niz4u33K/hKvYm8DwKRRoUp0yKzZiCztc2te7knlFM7JTe5F0K4wWoklECYwxrB5NXL6KepdMwawZl1XgbqQYlCbg9ojOCktM6wjCpVLKEqQuRASQLk6k3OrEkwTm5vcghBQWkPSIhokQuDbK0tLMebIllHcEMc8xrgtmOjMQNeqLZ2yktMrhVGL2iaissAwAVT+rnDr3+Dkm99Zs61z3Z7ResmxLSZQ8atvbROYZgtPTC0iSkvryqAT4niYrnZKf1MsjXGPZD60QJiwAEABABHYzgVPVLlqJSzAOBOjL9FhqPZE4WSg9xZCdcZ90U+p3TUjG6TJ6DqDI38Skw0vELUtCzwqySwndzQyCGKNNYcDNbMBbnkFl8xEJ5ls+jZOGJXH0LaqAcNIVGNHUc0dPnHbKm6OtqU6phP+YBvxj0mLLnWmefujxmyGi8qCBnTc90tcJlAiX9KUzow6rsWX3MIwM6PG1t+ptYk916LHjtGZsllHHiO8jl9sL1y4y2XzjtaG+ytMFkBubnN7OA90Sulyl0I1R4odY3VdFJdhxtZfpNoPtiEI7kTm9RKDLlliAouToB1k8o0XqMTPW5SNEw6m6OWidlRfx5++M2b2zQitIzzfZXASqeT85phmEfsopGvtb3Q/4fBuTYlnS1FIhN3Uu0maeubbyQfnHlf+XTayIx/I1vAo/2myY2nm5aSeeuWy+1vR/GMTwaMrMyCXuaHiMlHHk37FW3UyM2JSj2EmN/yZf+uPqWc+NLR4/D62I3iMI2QgAIAEvAc2hYDoQAEABAAQAEABAAXgAIACABLxwAvAAXjoCwAEABAAQAEABAAQAEACXjgCwbAI6AQAEABeOHBLx07tCwAJeABYACOAJeOgF4DgsB0S8ACxzqBi2+PDOjq0nAejOlgH6cvQ/8pXyja8Ns3FxMnNhqWygxobEAjqZ1Fx3YY41NVZLEypotMA+YR6sw9QGoPj3QjnUqyHL1Q3iW8ZaN1BuPGMPRs9+wAQARmOYY1QEUOFUEk6XJPAfjFkJ8epXOHIXCsElydR6T9o/gOUE7XIIVqI7rqxJMtpkwhUQFmJ5Afb4RCMXJ6XclKSits+e9rccauqnm2OUkJKU8VTgo8STf2xv1VLHp6/rsxbZu+zoX/Z7D/g8hJZ9Yat9JtT+Xsj5V4xmfF5crF27L/R7XAo8mlIgt4VcFlpJHF2zN9FeF/E/wxu/8Tw3Ox3eiMzxy9KCr9SW3KYbrPqCNNJSHr+c5/hEer8Rs21Ex8CH+TNUjMNIIAK3txtQKCRnyhpjnLLU8CbXJbuAH2CLqKfNlopuuVcdlOz4/NXplKopGYS1EkG3EeiwJ82B8Ib1ixfEW5ZEupaa3Hp8nCvhTooqFloWV1YKHLhWBUEHmecLQqjO7guxe7JRq5PuP9jMXero5c+YFDvnuEuF9F2UWuSeAHOIXQ4TcSdNnOCkRW8namdh8uU8lZbF2YHpAxACrcWysItxaFbJpkMi11pERj+3dXJrPg8iRLm3SWyrZ87FpedgLNy15cBFleLCVbm3rqVTyJKfFexI7N7xJc+aJFRKamnE2Aa+Vm5LcgFT3EaxC7EcFyi9olXk8nqS0y5VNSstGd2CqoJYngAOJMKJNsackltmcVu39VVTDKwuQWA4zHW/tsSFQfSN+6NCGLCC5WvX5CM8mculaPatxvEsPomnVXRTJrVCqgOqiUyaj4vLY3U9fGK4VV3W8Y9ixznXVyl3PCi3mzpeRqyjZJcwArMl5rEHgQG0bTW17xZLBT+iW2Vxy2vqXQ0Sgr0ny1mymDo4upHP8j3QhKLi9MdjJSXJGeV21uI1U+ZJoKbIJblGdwCQQbElmOReHDUw/CiiEd2PuJzutlLUEQeC7T4xNab0TieZNukRkl9ZHohQpPqngYunTjR1vpsohfe9666LPI26nth1RU9AJc6Q6IQ4Yy2ZnUGy3DAgNwvCssaKtUd7TGviGq22uxH0O86pVVmVNH8S3CbKzgcbaZrg6g8xFksOL6Rl1K45jS210NDwXF5VVKE2S2ZT7CDzVhyI6oRnCUHqQ5XNTW0P4iTGmJ4lLp5bTZzhEXiT9gHM90ShFzeokZSUVtlNl7fmbS1lTJlACnaWssTCbuGIBLAerx0ENfCNWRrfqLLJTg5r0PPZ/enImsEqEMhjwa+aX7WsCvtFu+JXYM6+3U5XmRfSXQs+1OLtT0c2olZGKIGXNcqbkAXsRca9cK1V85qBfbPjDkisjeAyYYlXNRDOmu6IiZgl1Zhc3JNgFude7nDCxW7eHoij4lKHIihMx+cgnKVRSMwlqJSkjiPRcE695EW//ABIvj6laeRJctlpn45USsKNVMRRULLBZXUhc+cKbre/vhWNcZXcF2GHOUauT7lXod51SqLNn0YMkm3SSs4GhsfWuOPeIalhR7KXUXjmPW2jQsBxuVWShNktdToQdGVuasORhGyuVctSHK7FNbRFbY7ZyaAAEdJOYXWWp5dpj80e88ospx5W9V2IXXxr6epVJVdjtWM8tUp0OqghFJH/EzMfaBDHHGh0l1FlLIn1XQJuP4xQWarlLPlD1mAXTvzS/V8Stokqse3pHo/Q67b6+supedmtpJNdK6SSdRo6N6yMeR/MQndVKqXGQ1VbGxbRUdpNuauRXvSyJEuaBlyiz9I15YduDW5nlDVOLGdfmN6FrcmUZuKRI7Mbw5dRN6CfLamnk2CuTlZuzcgFT3ERVbiyguS6osqylN8X0ZK7a7RNQyBMSUZrM4RRewDNexa2ttLWHOKsetWS03osvscI7RnOPbTYxKlrOmkU6O1kVUl5joW1VgxAt12MaVVGPJuK66EbLr0tvoSdNthidK8oVkgTZc0oFdBYnPa1mX0b6jQgRTKimabremi2F1sWlJGm1NUstGmTCEVRdi2gAHG8ZyTk9IdlJJbZnFXt7V1cxpeFyMyjjMcXJ77EhUHiST1Q/HFhWuVr/ANCU8iU3qssOEU+I9Evwh1M30s1ilvWOXgtvVywvKVW+gxGNmurHG32z/wAMpGRR8YnpyvpDiv8AiFx7RBj2+XYmcyK/MgfPxFuOhGhB0II4giPRJpraMNrT0yTwbBXqDceinNzw8FHMxXZbx7Fldbky84fQJITLLFusnix6yYSnJye2ORhx7F92USYJd3Jyn1AeQ6/A9UZt/HfQep5a6kxUVCy1LOQqqLszGwAHMkxUk30Ra2l1GL7Q0oXMaiSF6+kX84n5U960Q82HfZAYxvJopIIRjPccFlj0Se9zpbwvF9eFZP8AIonl1x7dTLNqNrJ9e1n9GXf0ZKXIvyJ7bf6AjTqoqojy9fcRnfO6XFfsTuyWzHRWnTx6fzEPzL/Ob9r7I8R49495m6KH8vqeg8O8M8tc7e5Z6upWUjPMICqLk/64k8I8rj488ixVxXVmzdbGqDbMqr6qZWVGYLd5jBJaDWwJsi/n7Y+t4OJDCxlBd9dTw2TdLIt2fQOzGDrSU0qSupRfSPac6s3neMq2fObkatUOEUiViBYEAFD3s7PzKmRLmyQWeQWJQalka2YqOZGUG3VeHMK2MJNS9RTLrlJJr0HGxu3kmrCy5tpVRwKtorkc0PX+ydfGI34sodV1R2nIUvlfRjveZ+rKnwT71Ijhv+9ElldKmee639WSPGZ968dy/vP/AEcxPtIr2/L/AGFP9Y/3cMeHfWyrN7IZH/5DT/QT/wDI8d/8V/qQ/wDIj+hJb6KOWKeVO0E1ZoVWGjFSrEjvtlB7rRXgTfJx9CeXBJcl3Izb7GZs2mw+mJyNUJLecSbdkKG7sxLH6EW41UVOU/bsV3WNwjF+pesAaipJKyZU6QABqekl3dubMb6kwjc7LJNy2N1cK46RX97dYkzDwZbq4FQgJRgwByvppDGBHV2n7FOY06tonsEo5c7DKeXOAZGpZea/ADoxr3EdcLSbjbtd9l6SlX17aKruWntlqpVyZaOpQ8rtmDW8Qqn2w3n94v1aF8PfVexpaSwOAAubm3M9cIDutdjLdz/yuv8AEfezY0Mz6IfoI4v1z/Us+89AMNqLAC5lE2HE9KguesxThPV8WXZS/tS0Lu7kK+FyEcBlZXDBhcEGY3ERzK+W96DG61IrG6xujrq6RKN5AzEa3AKTcqW8VJ/yxflfNXGT7lGL0sko9jT6moWWjO5CqoLMTwAHExnpNvSH29LbMkIm45UzJjFko6cNlA0uQLgfTbQk8hpzjSi448V6yM5qV8m+yIzZo/8Ao2JfSk/xJF93XIr2Qq+xMtOymylPXYVJE1bP8YFmrYOvxjW1+cO4wrdfOq98OxfVRGypbKnX1tTQSqnDqi7S5kv4ptbD0gQyE/NNjdeRhqNcLWrYdGu4tKc6ouEuw9Gz8yqwWneSCzyJs9sg4srTGDWHMiwNuq8Q81V5Ek/UsdblStehc9jNvZNSFlTrSp49HK2iuRpdSeB/ZOvjCl+JOHzLqhinJjL5X0JDeN+rar6A/jWK8X7yJ5CXlMZbr5QbC5SsAylpoIIuCOla4IieY9XNr8iOL1rWyr7BTxTYlXy5ZvTokxjroOicZf4nHshi+LnXFvuyihqE5JHpu3w74fVT6+pGYq9pYOoDkXvb9lSoHiYMqXlQVcf9hjR8yTnI1a0ZpoaQjqCCCLgixB5jqgBoyarpv0VjEoyvRkVJAKcgGbKy26lYqw6r2jTi/Poe+8TOkvKu0uzHEwf+5R/r/wCrEV/9P/ZPvlf6PffRRyxJkz9FnCaFDDRiuUk+NiAe68RwJScnDujuZFJKXqXzBphm08h5gGZpctiCODFQSfG5hKfSTG4fSii78Pksj64/dNDnh61OX6Cmb9C/UveFSw1PJuAfi5Z1F9QosYSl9THIraWygb3K9nenokYKJpDzCTYWLZUvc2sPSb/CIfwodHY/QTy59VD3LdgTUVJJWVKnSQF4npEzO3NmN9STClnmWS20xitQitRJaXXymF1mIQeYZSPMGKn06FvRjm0B0h5+ytG7Mz00lmYlmYopJJ4kmLVfYlpSZU6YPq0OZeCyFAUSZYA0AAAA9kRdk36klXBHQwiR/ZJ5RzzJBwiPRpEUT7GT72NrA96OSwIuDPYHmNRKFvYT7B1xqYGOt85f6M3Mv6cYlJwPZx6pWZGRQrZTmve5F9LCKvE/G6sGSVibbDD8PnkrcXrRMydgn+fOQC/zVYm3ibRiz/5jV3hD9zQj4FN95FkwbZ6TTaqMz83bU+zqjzXiHjmRlvi3pP0Rr43h9VC6LqSFXVJKQvMYKo4k/h1nujOxMO3InwhHY3ddCmO5MzbabaFqprLdZSn0V5se01ufUOUfSvBvBa8GHKXWX/o8hn58siWl2NE3YbGGSBVVC/GsPikPGWp+cf2j7hF2blOctI7i4+vmkaOIQHggAIAEjmgKfthsFIqwzoBKqOIddA56nA4+I1EN05ModH1Qrbjxl8y7lNptoJlRhFbJnnNMp+jGYm5ZDNUDMeZBVhfnpDLqUL4Sj6i/mOVUov0Ltut/VsjxmfevCuZ96Qzi/aRXt+X+wp/rH+7hjw76pfoVZvZEFtFUzZWMI9PL6ScsuVkSxOYmnIOgNzYEn2RbVGMsZqT9SmxyV0ePsS9LsrXYlPSdiR6OUhuJQsCRe5UKCcoNtSST9sVSvrpi41evqWRpstadh4b4MPVaikmuD0JHRPl+aFYGw78pa30Ylgz3Fx9e5zMj1XsS1PuqoXVWWbPKsAVIaXYg6gj4uKpZ9qfVIsWJXLrsjdu9mZVBhplyWch6pHOcqTfIw0ygdQieNdKd/J+xC+uMK+KIzGcWq+io6JXSVJn08gK+q5gyAMrvc2F9NAOI64sprr3Kx9WmV2TnpQXY07ZDZxKCQJSHMx9KY/DO57uQFrAQhfdK2fJj1NSrjpE5FJczKtz/AMrr/EfezI0c36IfoIYv1z/UtG9P9WVHjK++SF8L7y/2XZX2mZ7Ox+rkYfRypTLLlTkcdJYhg3SsHUvwUWINwL2v1RoeVCd05P0EvMlGuMUaNsJsslDJPpB5k2zTHHA6eiq/si58b3jOyL3bLqO49Krjsrm+PHCqS6SWdZnpzLcci6KvtbX/AAxfg1Jy5yKcyx6UEQ2C7erS0q08uiewUgtn1ZmHpOR0fEmJ24/KfPku5Cu/hHjpjHZsWwfEvpyftSGLlrJgV1P+xI0bdb+rZH/E+9aM7L+7IdxftoZ73MIWbR9MAM8hgwP7DHK6+GoPsieFY4WcfRkMytSr37DjdN+rZX05v3rRHNX95k8T7aOtsNg5FYC6ASp/ETFGjHkHA4+PERyjJnW/dBdjxn1XcplDj82fhVfTzyWmU6qAxNyVMzLYnmQUOvMWhl1RjdGUfUWVjdUlL0GuzNZij0i09HKtKJf461j6THN6bGwsSRoLxddHHjZyk+vsQqdrhxiunuXjZjYkUtLPRmzz6iWyzHHAXUgIt9bXYm54kwlbkudikuyG6sfhBr1IbcxWBEqKV/RmpMz2PEiwR/IoPMRbnrfGaKsJ63F9zTLxnj2wMAbMp27mCrxajppeplFc5HIlg7A+CoD7Y0sb+3RKT9RC/wCe5JHnibONoHMoAzAhKBr2LCk0BtyjsNfC9fcjLayensNNnqSbjVUXrJqhJBGaSAQePqhPmi4sWJJ0tErZRx69QXf1OVKV0vm9PQ2VFsABwHCMruafYzffj8lkfXH7poewPrl+gjm/Sv1L7g3yeT9VL/gEJy7sch9KMv3v0Cispps3N0UxRLcroQEcsbE3scrk8OUaOFPVcoruZ+ZDdkW+xMSt1FC6hlmzypAKkNLIIOoI9CKfjrU9aRasOt9mywYXsbJp5SykaYVXNbMVv6TFjwXrYxRK6Te+hcqIJa2yyRSXhAAwxepmypZeVK6YjigcIxHPLcEE9xIjsUpPTeiMpNLaRQZ29kIzK9G6stwVZwGB5Agrp/rjD8PD+S3GWxKWdx6aK5j+8yqqFKSlWnU6EqS0wjmM5AA9gvDNWBCL3J7F7M2UlpFJjRWvQSbb7l63fTlWTNzFV+MHrEC/ojrjwH/KqJ2XQ4Jvoen8EthCD5PXX/8ACeqceppfrTpfgpzHyW8edp8Fy7e0Ga1niFFfeRA4jtyguJEsse1M0X/KNT7o9Fh/8Rm2pXPp7GVkeOxS1WupVpk6prZoX050w+qqjRR3KNFHf749dj4ONhw1Fa/9mFbfdkS3J7/I1HYfd0sgrOq8rzRqiDVJZ5E9pvcO/jCmTmc3xj2G6MRR6yNEEIaHgjoBAAQAVTbbaqZQGSwkmbLfOJhFwUtly+lYjmdD1RfRSrejeii6519Uis129fpEKUlPMM1tBms2UkcQqElj3aQxDCSe5y6C8sttaih1slsS4oKmXUejNqxrfUy7apm78xzERy7JXmxce0TtVD8uW+7IfAdqp2EKaWtp3KoSUZLfONzYn0WUm5BuDrFltEL/AJoS6kKrZ0/LJdDmtqJ+PVEpUlNKpZZuzML6H1iW4FiBYKL8bkx2KjjRfXbaItzvmunRElU4fMG0MpxKmdEoAzhGyC1M49e1uNhxipTj8O1vqWuMvPT10NOEILqPEZtHgkuskNJm8DqGHFGHquO8fmOcW1WOuXJFdlasjxZnFHXYjg3xUyUaimB9FlzWUfssASn0WFuow8405HXemJJ2UdO6Pba3HP0phpNPInXl1KKy5c7aSyxICX09IcYhjwVN3zMndN21bSJyp2TFbhdLKcdHOlyZeRmBBRsgDIw42NrEd3dFUMjy7W/Rk3TzrXuNti8dq5U9KCulNms3RzeRVATYtwcWGhGvWIlfCuS5wf8Ao5TZYnwmjQbwmOMzPdRQzZdVXGZKmIGIyl0ZQ3xkw6EjXiPOHsucZQhpiOLFqctlk3lSGfDp6orOx6OyoCzG01CbAanQRTiyUbU2XZKbraRFYJsyKvB5NPPVpbAMVLKQ8t87WbKdeB4cwYssv4XuUX0K66uVSjL0GGyuJ1tBPl0NXKLy3bJJmi9gOVm4Fe42I747dGu2Lsi9M5U7K5KDW0LheHzZ+Ozp02VMEuSG6NmVgpKgIuUkWb1nOkdnZGGOop9WcVbldyaNErV+Lewv6DW6/VMJR+ocl9LMd2dwueuEYgjSJwdmk5UaW4ZrFb5VIueHKNS26Dvg16GdCEvJktepoO7SneXh8lXVkYdJdXBVheYxFwdRCOTJStbQ3jJqtJjjeBJZ8PqVRWZigsqglj6S6ADUxGhpWIlem62kUvBtoJ2GYfSZqZ2DPPExWDo6endTqul7niNYbnXG66WmLwnOutdD0q97AmKVpaeY006DNYgE8wqXLHu0jkMJJ7lJaOSzG18sRvh+y06RhVa8xGNRUBTkUFnChwQCB84lmJAiU8iMr467IjGmSqlvuy3bsKd5eHylmIyMGmXV1KsLzGI0OsLZclK1tDOLFxrSZarQsMGe7ZbGzhP+HYc2WcDd0Gmc2sWW+lyBYqdD4w9RfHjws7CV1Et84dxnTb0nkjLW0sxJg0JX0Qe/LMtbzMSeCpda5EY5cl0nE4q94dTV/F4dSvdhbpGsxXvAHor4lvZHY4kK/msYTyJz6QRPbBbGmkzT6hukqZnrG98gOrAN85jzMU5GRz+WPRFtFHD5n3Id6Gb/AEhEzopnR2HxmRsnya3r2tx0i3nH4XjvrsrcW8jZ6bWbLVFPUfD8O9fjNlD51/WIX5wPNeN9RHKLoTj5dhy2mUJ+ZAtex+PGtp+laWZTBijoeTKBe1wDbUcYVurUJaXUapsc47ZWd81HMm00kSpcyYRNJIlqzEDo2FyFB01hjCnGMpbfoUZcXKK17l4wlSJEkEEESkBB0IIUaEQpLuxqPZDTaXApdbIaTM0vqrDijjgw/wBa3MTqtdcuSI21KcWmZ3R4jiODfFTpRqKYH0GW9gP2WAOX6LDwMOyhVetp6YlGVtPR9UXHCNs5dRJWaJbqGzaMUuCrFT87rUwpKhxetjavi1stMUlwQAEAEPjuzVNWC0+UrHk40dfBhrFtd0638rKp1QmuqKBiu6NtTTTxbks4H+Nfyh+HiT/yQnPBX+JW6rdziCE2lK9uaOhv7GsfdDMc6pi0sOxDL+hFeT8kmecv+aO/FUPuw+Gt9h/Sbtq9+MpJY65jr9i3PuiDzqI9tnVh2MtGEbowLGqn360kiw8M7a+4QtZ4g30gtDMMFL6mX/BsCkUq5ZEpUB4kes3ix1MITsnP6mOxrjHsiSiBMIACAAgAIAEZQeOscOaPOXTouqqoPcAIlt+rDivY9LRw6czJSsLMAR3gH7YNtdjjSfcVEAFgAB3QPr3BLXY6gOhAAQAIRHOxxrfc5SUF9UAX42AFz3x1tvqCSXQ6tHDoFRHQ0LHAC0dALQAJaOAIV7o6Ato5oBY6Alo5+YCx0AtHAEZb8Y6c0mecunVTdVUHrAAju32DivQ9bRE6EdAIACOMDzmSVb1lB8QD9sSTZzihUlgaAADuFo43sNJHcB0S0c0AWgAAoEd6gFo5r1OCx06EACEQduxxpM8xTr2V8hHHyfqGl7HRmqOJHnEXZBdGySi36ChweBjqkmtpg00c9MvaHmIj51fujvGXsdBweBiSkn1TOaaOemXtDzER86v3R3g/Y6DA8DeJcotb2RaaOTOXtDzEQ82H4l+5LjL2OlIPCxiaa1tEde4nTL2h5iIefX+JfuS4v2FDg6giJqcWtpkWtHPTr2h5iIu6td5L9yXCXsdBx1+UdjOMltPZFrQnTL2h5iOebWu8l+5LjL2FDg8DElOLW0zmmIZy9oeYiLurXdo7wl7CqwPAxJSjJbTI/kc9MvaHmIj5sN62SUZP0Og4PA38Ikpxa2mc0xOmXtDzER82Hud4y9hQ4PA3iSkmtpnNM56Ze0PMRHzq/dHeMvY7VweBB8IkpJraZxprucdMvaHmIh51f4kd4y9jpXB4G8WKSfY5pidMvaHmIh51fbkv3O8ZewquDwN/CJKSa2iLTXcTpl7Q8xEHdWv8l+5Li/YUODwN/CJqSa2mRa13OemXtDzERd1a7yRLjL2Ow4PAxKM4yW0zjWjnpl7Q8xEXbBeqO8ZewqsDwMSjKMuz2Ra10OemXtDzERdsF6olxl7HSuDwN4lGcZLaZzTQnTL2h5iI+bD3O8X7Cq4PA3iSnF9mc0xOmXtDzERdsF6o7wl7Cq4PAgxJTi1tM41oTpl7Q8xEPOr/ABL9zvGXsKrg8DfwianF9UzjTQnTL2h5iIu6tf5L9zvGXsKrg8DeJKSa2mRaa6MTpl7Q8xEPPr/EiXF+wquDwN/CJqSa2mca13E6Ze0PMRHzq/xL9zvF+x0rA8DfwiUZxl1T2caaOTOXrHmIi7YL1R3jL2OlYHgbxKMoy7PZzTRz0y9oeYiPmw9zvCXsKHB4GJKUWtpnNNHPTL2h5iI+bD3O8Jex0rg8DeJRkpdjjTXcTpl7Q8xEXdWunJHeMvYOlXrHnB5sPdfuc4v2GtRhct2zMtye8wrbgU2y5zXX9S2F84LSZ7SKVUXKosNevnDFVEK4cI9iuUnKXJ9xr+hJPY95/OFH4Xjt7af7lvxNnuO6elVFyqLDq8YarohXHhFdCqc3J7Y0/Qsns+8/nCr8Lxm/p/kt+Js9x3IpVRcqiw9vOGqseFUeMF0K5WSk9safoWT2PeYVl4VjSbbj3/MsWTalrY7p6ZUXKosPzhuqiFcOEV0KnJt7Yz/Qsrs+8wq/DMd9XEtWTYloeSKZUXKosOrxhivHjXDhFdCpybe2NP0JJ7PvMLf0vH/D/Jb8VYlpMdyKVUXKosOrxhuqiNceMSpybe2NTg0nse8wp/S8fk249/zLVk2JaTHNNSqi5VFh+cN1UQrjxiiqc5SltjY4NJ7HvP5wo/C8eTcmuv6lqybEtJjqnplRcqiw/OG66IVQ4QWkVSm5PbGpwaT2PefzhR+F4zbfH+SxZNi9R1IpVRcqiw198NV48K4cIroVzm5Pk+41/Qsns+8/nCr8Lxm9tfyW/E2e45p6VUXKosPbDVWPCuPGK6FU5OT3IbHBZPZ95/OFn4bj73r+S1ZNi9RzTUqy1yoLDjz5wzTjwqi4xRXKxye2Nv0NJ7PvMKy8Mx5d49/zLFk2JaTHVPTKgyqLD2w3VTGuPGPYqc3J7Y0OCyjxX3mFZeGY8ttx7lqybEtDqmpVQZVFhDNWPCqHCK6FUpuT2xqcFldn3mFv6Xj9flLVk2JaHVPSrLXKosIZqojVHjEqlNye2Njg0rse8/nCr8Lx29tfyWrIsS0mOaakWWuVRYcecNVUQqjxiiqU5Se2Njg0ns+8wq/DMdycmuv6lqybEtJjmmplljKosIbqohVHhBaRVKbk9sbHBZPHJ7z+cKvw2htvX8lqybF02OaekVBlUWH5wxTjV1R4xXQqlJye33GxwaT2feYXl4Zjt7a/ktWRZ7jmmpFliyCwvfnDNWPCqPGC6Fc5ub3IbHBZPZ95/OFZeF48m20WfE2e45pqVZYsgsL35wzTj10x4wXQqcnJ7Y2ODSuzx7zC0/C8abbce/5lscixLSY5p6VZa5VFhDVNEKo8IroVSm5PbGxwaUTcrx7zC0/DMef1ItWTauiY5pqVZYsgsIYqx4VQ4RXQqnOUntsbPg0o/N495iiXhtEntosWRZHohxS0iyxlQWF784vpxoUrjWun6kJTlJ7Y2bBpR+b7zC78Nx29tdSyOTZFaQ6paRZYIUWBN+Z+2GaceFUeMUVynKb2xs2DSiScnHvP5wrLwzHlJya6/qTjkWR6JjqlpVliyCw484apx4VR4QWkVym5dWNmweUTcrx14mFn4ZjN74/yW/E2e44pqRZYyqLC9/OGaseuqPGC6FU5ub2xscGknUpx7zC0vC8eT21/Jasmxeo5pqRZYIQWF78+MM048Ko8Ydiqc3N7kNjg0om+X3n84WfhtDbbRasmzts9Ew2WBYJ7zEl4fRrsR8+fuPYeKggAIACAAgAIACAAgAIACAAgAIACAAgAIACAAgAIACAAgAIACAAgAIACAAgAIACAAgAIACAAgAIACAAgAIACAAgAIACAAgAIACAAgAIACAAgAIACAAgAIACAAgAIAP/Z">
            <a:hlinkClick r:id="rId4"/>
          </p:cNvPr>
          <p:cNvSpPr>
            <a:spLocks noChangeAspect="1" noChangeArrowheads="1"/>
          </p:cNvSpPr>
          <p:nvPr/>
        </p:nvSpPr>
        <p:spPr bwMode="auto">
          <a:xfrm>
            <a:off x="269875" y="-860425"/>
            <a:ext cx="7620000" cy="211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951187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screen">
            <a:grayscl/>
            <a:lum bright="47000" contrast="45000"/>
          </a:blip>
          <a:srcRect/>
          <a:stretch>
            <a:fillRect/>
          </a:stretch>
        </p:blipFill>
        <p:spPr bwMode="auto">
          <a:xfrm>
            <a:off x="323528" y="1628800"/>
            <a:ext cx="8568952" cy="4752529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</p:spPr>
      </p:pic>
      <p:sp>
        <p:nvSpPr>
          <p:cNvPr id="8" name="Text Box 26"/>
          <p:cNvSpPr txBox="1">
            <a:spLocks noChangeArrowheads="1"/>
          </p:cNvSpPr>
          <p:nvPr/>
        </p:nvSpPr>
        <p:spPr bwMode="auto">
          <a:xfrm>
            <a:off x="2339752" y="3573016"/>
            <a:ext cx="138747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s-ES" sz="1400" b="1" dirty="0">
                <a:solidFill>
                  <a:schemeClr val="tx1"/>
                </a:solidFill>
                <a:cs typeface="Arial" charset="0"/>
              </a:rPr>
              <a:t>PUENTE QUETAME</a:t>
            </a:r>
          </a:p>
        </p:txBody>
      </p:sp>
      <p:sp>
        <p:nvSpPr>
          <p:cNvPr id="9" name="Text Box 39"/>
          <p:cNvSpPr txBox="1">
            <a:spLocks noChangeArrowheads="1"/>
          </p:cNvSpPr>
          <p:nvPr/>
        </p:nvSpPr>
        <p:spPr bwMode="auto">
          <a:xfrm>
            <a:off x="3779912" y="1681063"/>
            <a:ext cx="140652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s-ES" sz="1400" b="1" dirty="0">
                <a:solidFill>
                  <a:schemeClr val="tx1"/>
                </a:solidFill>
                <a:cs typeface="Arial" charset="0"/>
              </a:rPr>
              <a:t>QUETAME</a:t>
            </a:r>
          </a:p>
        </p:txBody>
      </p:sp>
      <p:grpSp>
        <p:nvGrpSpPr>
          <p:cNvPr id="10" name="Group 54"/>
          <p:cNvGrpSpPr>
            <a:grpSpLocks/>
          </p:cNvGrpSpPr>
          <p:nvPr/>
        </p:nvGrpSpPr>
        <p:grpSpPr bwMode="auto">
          <a:xfrm>
            <a:off x="5868144" y="1661432"/>
            <a:ext cx="2362200" cy="184151"/>
            <a:chOff x="2304" y="3295"/>
            <a:chExt cx="1489" cy="116"/>
          </a:xfrm>
        </p:grpSpPr>
        <p:sp>
          <p:nvSpPr>
            <p:cNvPr id="12" name="Line 55"/>
            <p:cNvSpPr>
              <a:spLocks noChangeShapeType="1"/>
            </p:cNvSpPr>
            <p:nvPr/>
          </p:nvSpPr>
          <p:spPr bwMode="auto">
            <a:xfrm flipV="1">
              <a:off x="2304" y="3352"/>
              <a:ext cx="528" cy="8"/>
            </a:xfrm>
            <a:prstGeom prst="line">
              <a:avLst/>
            </a:prstGeom>
            <a:noFill/>
            <a:ln w="57150">
              <a:solidFill>
                <a:srgbClr val="996600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s-CO"/>
            </a:p>
          </p:txBody>
        </p:sp>
        <p:sp>
          <p:nvSpPr>
            <p:cNvPr id="13" name="Text Box 56"/>
            <p:cNvSpPr txBox="1">
              <a:spLocks noChangeArrowheads="1"/>
            </p:cNvSpPr>
            <p:nvPr/>
          </p:nvSpPr>
          <p:spPr bwMode="auto">
            <a:xfrm>
              <a:off x="2871" y="3295"/>
              <a:ext cx="922" cy="11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s-CO" sz="1200" b="1" dirty="0" smtClean="0">
                  <a:solidFill>
                    <a:srgbClr val="000000"/>
                  </a:solidFill>
                  <a:cs typeface="Arial" charset="0"/>
                </a:rPr>
                <a:t>Vía Existente</a:t>
              </a:r>
              <a:endParaRPr lang="en-US" sz="1200" b="1" dirty="0">
                <a:solidFill>
                  <a:srgbClr val="000000"/>
                </a:solidFill>
                <a:cs typeface="Arial" charset="0"/>
              </a:endParaRPr>
            </a:p>
          </p:txBody>
        </p:sp>
      </p:grpSp>
      <p:grpSp>
        <p:nvGrpSpPr>
          <p:cNvPr id="14" name="Group 57"/>
          <p:cNvGrpSpPr>
            <a:grpSpLocks/>
          </p:cNvGrpSpPr>
          <p:nvPr/>
        </p:nvGrpSpPr>
        <p:grpSpPr bwMode="auto">
          <a:xfrm>
            <a:off x="5868144" y="1844809"/>
            <a:ext cx="2378075" cy="184149"/>
            <a:chOff x="2310" y="3431"/>
            <a:chExt cx="1499" cy="116"/>
          </a:xfrm>
        </p:grpSpPr>
        <p:sp>
          <p:nvSpPr>
            <p:cNvPr id="15" name="Line 58"/>
            <p:cNvSpPr>
              <a:spLocks noChangeShapeType="1"/>
            </p:cNvSpPr>
            <p:nvPr/>
          </p:nvSpPr>
          <p:spPr bwMode="auto">
            <a:xfrm flipV="1">
              <a:off x="2310" y="3488"/>
              <a:ext cx="528" cy="8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s-CO"/>
            </a:p>
          </p:txBody>
        </p:sp>
        <p:sp>
          <p:nvSpPr>
            <p:cNvPr id="16" name="Text Box 59"/>
            <p:cNvSpPr txBox="1">
              <a:spLocks noChangeArrowheads="1"/>
            </p:cNvSpPr>
            <p:nvPr/>
          </p:nvSpPr>
          <p:spPr bwMode="auto">
            <a:xfrm>
              <a:off x="2878" y="3431"/>
              <a:ext cx="931" cy="11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s-CO" sz="1200" b="1" dirty="0" smtClean="0">
                  <a:solidFill>
                    <a:srgbClr val="000000"/>
                  </a:solidFill>
                  <a:cs typeface="Arial" charset="0"/>
                </a:rPr>
                <a:t>Nueva Calzada</a:t>
              </a:r>
              <a:endParaRPr lang="en-US" sz="1200" b="1" dirty="0">
                <a:solidFill>
                  <a:srgbClr val="000000"/>
                </a:solidFill>
                <a:cs typeface="Arial" charset="0"/>
              </a:endParaRPr>
            </a:p>
          </p:txBody>
        </p:sp>
      </p:grpSp>
      <p:grpSp>
        <p:nvGrpSpPr>
          <p:cNvPr id="17" name="Group 60"/>
          <p:cNvGrpSpPr>
            <a:grpSpLocks/>
          </p:cNvGrpSpPr>
          <p:nvPr/>
        </p:nvGrpSpPr>
        <p:grpSpPr bwMode="auto">
          <a:xfrm>
            <a:off x="5868144" y="2382357"/>
            <a:ext cx="3613150" cy="184151"/>
            <a:chOff x="405" y="3823"/>
            <a:chExt cx="2276" cy="116"/>
          </a:xfrm>
        </p:grpSpPr>
        <p:sp>
          <p:nvSpPr>
            <p:cNvPr id="18" name="Line 61"/>
            <p:cNvSpPr>
              <a:spLocks noChangeShapeType="1"/>
            </p:cNvSpPr>
            <p:nvPr/>
          </p:nvSpPr>
          <p:spPr bwMode="auto">
            <a:xfrm flipV="1">
              <a:off x="405" y="3886"/>
              <a:ext cx="528" cy="8"/>
            </a:xfrm>
            <a:prstGeom prst="line">
              <a:avLst/>
            </a:prstGeom>
            <a:noFill/>
            <a:ln w="57150">
              <a:solidFill>
                <a:srgbClr val="FFFF00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s-CO"/>
            </a:p>
          </p:txBody>
        </p:sp>
        <p:sp>
          <p:nvSpPr>
            <p:cNvPr id="19" name="Text Box 62"/>
            <p:cNvSpPr txBox="1">
              <a:spLocks noChangeArrowheads="1"/>
            </p:cNvSpPr>
            <p:nvPr/>
          </p:nvSpPr>
          <p:spPr bwMode="auto">
            <a:xfrm>
              <a:off x="975" y="3823"/>
              <a:ext cx="1706" cy="11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s-MX" sz="1200" b="1" dirty="0" err="1" smtClean="0">
                  <a:solidFill>
                    <a:srgbClr val="000000"/>
                  </a:solidFill>
                </a:rPr>
                <a:t>Conectantes</a:t>
              </a:r>
              <a:r>
                <a:rPr lang="es-MX" sz="1200" b="1" dirty="0" smtClean="0">
                  <a:solidFill>
                    <a:srgbClr val="000000"/>
                  </a:solidFill>
                </a:rPr>
                <a:t> y Retornos</a:t>
              </a:r>
              <a:endParaRPr lang="en-US" sz="1200" b="1" dirty="0">
                <a:solidFill>
                  <a:srgbClr val="000000"/>
                </a:solidFill>
                <a:cs typeface="Arial" charset="0"/>
              </a:endParaRPr>
            </a:p>
          </p:txBody>
        </p:sp>
      </p:grpSp>
      <p:grpSp>
        <p:nvGrpSpPr>
          <p:cNvPr id="20" name="Group 63"/>
          <p:cNvGrpSpPr>
            <a:grpSpLocks/>
          </p:cNvGrpSpPr>
          <p:nvPr/>
        </p:nvGrpSpPr>
        <p:grpSpPr bwMode="auto">
          <a:xfrm>
            <a:off x="5868144" y="2199794"/>
            <a:ext cx="3562350" cy="184151"/>
            <a:chOff x="829" y="3773"/>
            <a:chExt cx="2244" cy="116"/>
          </a:xfrm>
        </p:grpSpPr>
        <p:sp>
          <p:nvSpPr>
            <p:cNvPr id="21" name="Line 64"/>
            <p:cNvSpPr>
              <a:spLocks noChangeShapeType="1"/>
            </p:cNvSpPr>
            <p:nvPr/>
          </p:nvSpPr>
          <p:spPr bwMode="auto">
            <a:xfrm flipV="1">
              <a:off x="829" y="3840"/>
              <a:ext cx="528" cy="8"/>
            </a:xfrm>
            <a:prstGeom prst="line">
              <a:avLst/>
            </a:prstGeom>
            <a:noFill/>
            <a:ln w="5715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s-CO"/>
            </a:p>
          </p:txBody>
        </p:sp>
        <p:sp>
          <p:nvSpPr>
            <p:cNvPr id="22" name="Text Box 65"/>
            <p:cNvSpPr txBox="1">
              <a:spLocks noChangeArrowheads="1"/>
            </p:cNvSpPr>
            <p:nvPr/>
          </p:nvSpPr>
          <p:spPr bwMode="auto">
            <a:xfrm>
              <a:off x="1396" y="3773"/>
              <a:ext cx="1677" cy="11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s-CO" sz="1200" b="1" dirty="0" smtClean="0">
                  <a:solidFill>
                    <a:srgbClr val="000000"/>
                  </a:solidFill>
                  <a:cs typeface="Arial" charset="0"/>
                </a:rPr>
                <a:t>Galería de Escape Túnel 6</a:t>
              </a:r>
              <a:endParaRPr lang="en-US" sz="1200" b="1" dirty="0">
                <a:solidFill>
                  <a:srgbClr val="000000"/>
                </a:solidFill>
                <a:cs typeface="Arial" charset="0"/>
              </a:endParaRPr>
            </a:p>
          </p:txBody>
        </p:sp>
      </p:grpSp>
      <p:grpSp>
        <p:nvGrpSpPr>
          <p:cNvPr id="23" name="Group 66"/>
          <p:cNvGrpSpPr>
            <a:grpSpLocks/>
          </p:cNvGrpSpPr>
          <p:nvPr/>
        </p:nvGrpSpPr>
        <p:grpSpPr bwMode="auto">
          <a:xfrm>
            <a:off x="5868144" y="2559835"/>
            <a:ext cx="2935287" cy="184151"/>
            <a:chOff x="394" y="3979"/>
            <a:chExt cx="1849" cy="116"/>
          </a:xfrm>
        </p:grpSpPr>
        <p:sp>
          <p:nvSpPr>
            <p:cNvPr id="24" name="Line 67"/>
            <p:cNvSpPr>
              <a:spLocks noChangeShapeType="1"/>
            </p:cNvSpPr>
            <p:nvPr/>
          </p:nvSpPr>
          <p:spPr bwMode="auto">
            <a:xfrm flipV="1">
              <a:off x="394" y="4036"/>
              <a:ext cx="528" cy="8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s-CO"/>
            </a:p>
          </p:txBody>
        </p:sp>
        <p:sp>
          <p:nvSpPr>
            <p:cNvPr id="25" name="Text Box 68"/>
            <p:cNvSpPr txBox="1">
              <a:spLocks noChangeArrowheads="1"/>
            </p:cNvSpPr>
            <p:nvPr/>
          </p:nvSpPr>
          <p:spPr bwMode="auto">
            <a:xfrm>
              <a:off x="957" y="3979"/>
              <a:ext cx="1286" cy="11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s-CO" sz="1200" b="1" dirty="0" smtClean="0">
                  <a:solidFill>
                    <a:srgbClr val="000000"/>
                  </a:solidFill>
                  <a:cs typeface="Arial" charset="0"/>
                </a:rPr>
                <a:t>Accesos </a:t>
              </a:r>
              <a:r>
                <a:rPr lang="es-CO" sz="1200" b="1" dirty="0" err="1" smtClean="0">
                  <a:solidFill>
                    <a:srgbClr val="000000"/>
                  </a:solidFill>
                  <a:cs typeface="Arial" charset="0"/>
                </a:rPr>
                <a:t>Veredales</a:t>
              </a:r>
              <a:endParaRPr lang="en-US" sz="1200" b="1" dirty="0">
                <a:solidFill>
                  <a:srgbClr val="000000"/>
                </a:solidFill>
                <a:cs typeface="Arial" charset="0"/>
              </a:endParaRPr>
            </a:p>
          </p:txBody>
        </p:sp>
      </p:grpSp>
      <p:grpSp>
        <p:nvGrpSpPr>
          <p:cNvPr id="26" name="Group 72"/>
          <p:cNvGrpSpPr>
            <a:grpSpLocks/>
          </p:cNvGrpSpPr>
          <p:nvPr/>
        </p:nvGrpSpPr>
        <p:grpSpPr bwMode="auto">
          <a:xfrm>
            <a:off x="5855394" y="2742367"/>
            <a:ext cx="3613150" cy="184149"/>
            <a:chOff x="825" y="3367"/>
            <a:chExt cx="2276" cy="116"/>
          </a:xfrm>
        </p:grpSpPr>
        <p:sp>
          <p:nvSpPr>
            <p:cNvPr id="27" name="Line 73"/>
            <p:cNvSpPr>
              <a:spLocks noChangeShapeType="1"/>
            </p:cNvSpPr>
            <p:nvPr/>
          </p:nvSpPr>
          <p:spPr bwMode="auto">
            <a:xfrm flipV="1">
              <a:off x="825" y="3430"/>
              <a:ext cx="528" cy="8"/>
            </a:xfrm>
            <a:prstGeom prst="line">
              <a:avLst/>
            </a:prstGeom>
            <a:noFill/>
            <a:ln w="57150">
              <a:solidFill>
                <a:srgbClr val="CCFF33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s-CO"/>
            </a:p>
          </p:txBody>
        </p:sp>
        <p:sp>
          <p:nvSpPr>
            <p:cNvPr id="28" name="Text Box 74"/>
            <p:cNvSpPr txBox="1">
              <a:spLocks noChangeArrowheads="1"/>
            </p:cNvSpPr>
            <p:nvPr/>
          </p:nvSpPr>
          <p:spPr bwMode="auto">
            <a:xfrm>
              <a:off x="1395" y="3367"/>
              <a:ext cx="1706" cy="11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s-CO" sz="1200" b="1" dirty="0" smtClean="0">
                  <a:solidFill>
                    <a:srgbClr val="000000"/>
                  </a:solidFill>
                  <a:cs typeface="Arial" charset="0"/>
                </a:rPr>
                <a:t>Tramos Nuevos Par Vial</a:t>
              </a:r>
              <a:endParaRPr lang="en-US" sz="1200" b="1" dirty="0">
                <a:solidFill>
                  <a:srgbClr val="000000"/>
                </a:solidFill>
                <a:cs typeface="Arial" charset="0"/>
              </a:endParaRPr>
            </a:p>
          </p:txBody>
        </p:sp>
      </p:grpSp>
      <p:sp>
        <p:nvSpPr>
          <p:cNvPr id="29" name="AutoShape 11"/>
          <p:cNvSpPr>
            <a:spLocks noChangeArrowheads="1"/>
          </p:cNvSpPr>
          <p:nvPr/>
        </p:nvSpPr>
        <p:spPr bwMode="auto">
          <a:xfrm rot="19994525">
            <a:off x="7291067" y="-776992"/>
            <a:ext cx="229623" cy="134895"/>
          </a:xfrm>
          <a:prstGeom prst="triangle">
            <a:avLst>
              <a:gd name="adj" fmla="val 50000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s-CO"/>
          </a:p>
        </p:txBody>
      </p:sp>
      <p:sp>
        <p:nvSpPr>
          <p:cNvPr id="30" name="Rectangle 12">
            <a:hlinkClick r:id="" action="ppaction://noaction"/>
          </p:cNvPr>
          <p:cNvSpPr>
            <a:spLocks noChangeArrowheads="1"/>
          </p:cNvSpPr>
          <p:nvPr/>
        </p:nvSpPr>
        <p:spPr bwMode="auto">
          <a:xfrm rot="19994525">
            <a:off x="7377293" y="-687111"/>
            <a:ext cx="161107" cy="153124"/>
          </a:xfrm>
          <a:prstGeom prst="rect">
            <a:avLst/>
          </a:pr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s-CO"/>
          </a:p>
        </p:txBody>
      </p:sp>
      <p:sp>
        <p:nvSpPr>
          <p:cNvPr id="31" name="Freeform 16"/>
          <p:cNvSpPr>
            <a:spLocks/>
          </p:cNvSpPr>
          <p:nvPr/>
        </p:nvSpPr>
        <p:spPr bwMode="auto">
          <a:xfrm rot="20889714">
            <a:off x="-509573" y="3743468"/>
            <a:ext cx="9084903" cy="1587751"/>
          </a:xfrm>
          <a:custGeom>
            <a:avLst/>
            <a:gdLst>
              <a:gd name="T0" fmla="*/ 0 w 4839"/>
              <a:gd name="T1" fmla="*/ 2147483647 h 831"/>
              <a:gd name="T2" fmla="*/ 2147483647 w 4839"/>
              <a:gd name="T3" fmla="*/ 2147483647 h 831"/>
              <a:gd name="T4" fmla="*/ 2147483647 w 4839"/>
              <a:gd name="T5" fmla="*/ 2147483647 h 831"/>
              <a:gd name="T6" fmla="*/ 2147483647 w 4839"/>
              <a:gd name="T7" fmla="*/ 2147483647 h 831"/>
              <a:gd name="T8" fmla="*/ 2147483647 w 4839"/>
              <a:gd name="T9" fmla="*/ 2147483647 h 831"/>
              <a:gd name="T10" fmla="*/ 2147483647 w 4839"/>
              <a:gd name="T11" fmla="*/ 2147483647 h 831"/>
              <a:gd name="T12" fmla="*/ 2147483647 w 4839"/>
              <a:gd name="T13" fmla="*/ 2147483647 h 831"/>
              <a:gd name="T14" fmla="*/ 2147483647 w 4839"/>
              <a:gd name="T15" fmla="*/ 2147483647 h 831"/>
              <a:gd name="T16" fmla="*/ 2147483647 w 4839"/>
              <a:gd name="T17" fmla="*/ 2147483647 h 831"/>
              <a:gd name="T18" fmla="*/ 2147483647 w 4839"/>
              <a:gd name="T19" fmla="*/ 2147483647 h 831"/>
              <a:gd name="T20" fmla="*/ 2147483647 w 4839"/>
              <a:gd name="T21" fmla="*/ 2147483647 h 831"/>
              <a:gd name="T22" fmla="*/ 2147483647 w 4839"/>
              <a:gd name="T23" fmla="*/ 2147483647 h 831"/>
              <a:gd name="T24" fmla="*/ 2147483647 w 4839"/>
              <a:gd name="T25" fmla="*/ 2147483647 h 831"/>
              <a:gd name="T26" fmla="*/ 2147483647 w 4839"/>
              <a:gd name="T27" fmla="*/ 2147483647 h 831"/>
              <a:gd name="T28" fmla="*/ 2147483647 w 4839"/>
              <a:gd name="T29" fmla="*/ 2147483647 h 831"/>
              <a:gd name="T30" fmla="*/ 2147483647 w 4839"/>
              <a:gd name="T31" fmla="*/ 2147483647 h 831"/>
              <a:gd name="T32" fmla="*/ 2147483647 w 4839"/>
              <a:gd name="T33" fmla="*/ 2147483647 h 831"/>
              <a:gd name="T34" fmla="*/ 2147483647 w 4839"/>
              <a:gd name="T35" fmla="*/ 2147483647 h 831"/>
              <a:gd name="T36" fmla="*/ 2147483647 w 4839"/>
              <a:gd name="T37" fmla="*/ 2147483647 h 831"/>
              <a:gd name="T38" fmla="*/ 2147483647 w 4839"/>
              <a:gd name="T39" fmla="*/ 2147483647 h 831"/>
              <a:gd name="T40" fmla="*/ 2147483647 w 4839"/>
              <a:gd name="T41" fmla="*/ 2147483647 h 831"/>
              <a:gd name="T42" fmla="*/ 2147483647 w 4839"/>
              <a:gd name="T43" fmla="*/ 2147483647 h 831"/>
              <a:gd name="T44" fmla="*/ 2147483647 w 4839"/>
              <a:gd name="T45" fmla="*/ 2147483647 h 831"/>
              <a:gd name="T46" fmla="*/ 2147483647 w 4839"/>
              <a:gd name="T47" fmla="*/ 2147483647 h 831"/>
              <a:gd name="T48" fmla="*/ 2147483647 w 4839"/>
              <a:gd name="T49" fmla="*/ 2147483647 h 831"/>
              <a:gd name="T50" fmla="*/ 2147483647 w 4839"/>
              <a:gd name="T51" fmla="*/ 2147483647 h 831"/>
              <a:gd name="T52" fmla="*/ 2147483647 w 4839"/>
              <a:gd name="T53" fmla="*/ 2147483647 h 831"/>
              <a:gd name="T54" fmla="*/ 2147483647 w 4839"/>
              <a:gd name="T55" fmla="*/ 2147483647 h 831"/>
              <a:gd name="T56" fmla="*/ 2147483647 w 4839"/>
              <a:gd name="T57" fmla="*/ 2147483647 h 831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w 4839"/>
              <a:gd name="T88" fmla="*/ 0 h 831"/>
              <a:gd name="T89" fmla="*/ 4839 w 4839"/>
              <a:gd name="T90" fmla="*/ 831 h 831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T87" t="T88" r="T89" b="T90"/>
            <a:pathLst>
              <a:path w="4839" h="831">
                <a:moveTo>
                  <a:pt x="0" y="13"/>
                </a:moveTo>
                <a:cubicBezTo>
                  <a:pt x="16" y="11"/>
                  <a:pt x="61" y="3"/>
                  <a:pt x="92" y="3"/>
                </a:cubicBezTo>
                <a:cubicBezTo>
                  <a:pt x="123" y="3"/>
                  <a:pt x="155" y="0"/>
                  <a:pt x="185" y="13"/>
                </a:cubicBezTo>
                <a:cubicBezTo>
                  <a:pt x="215" y="26"/>
                  <a:pt x="246" y="62"/>
                  <a:pt x="274" y="83"/>
                </a:cubicBezTo>
                <a:cubicBezTo>
                  <a:pt x="302" y="104"/>
                  <a:pt x="319" y="124"/>
                  <a:pt x="351" y="140"/>
                </a:cubicBezTo>
                <a:cubicBezTo>
                  <a:pt x="383" y="156"/>
                  <a:pt x="431" y="164"/>
                  <a:pt x="464" y="179"/>
                </a:cubicBezTo>
                <a:cubicBezTo>
                  <a:pt x="497" y="194"/>
                  <a:pt x="517" y="214"/>
                  <a:pt x="548" y="229"/>
                </a:cubicBezTo>
                <a:cubicBezTo>
                  <a:pt x="579" y="244"/>
                  <a:pt x="585" y="243"/>
                  <a:pt x="648" y="267"/>
                </a:cubicBezTo>
                <a:cubicBezTo>
                  <a:pt x="711" y="291"/>
                  <a:pt x="859" y="348"/>
                  <a:pt x="928" y="373"/>
                </a:cubicBezTo>
                <a:cubicBezTo>
                  <a:pt x="997" y="398"/>
                  <a:pt x="1018" y="401"/>
                  <a:pt x="1062" y="415"/>
                </a:cubicBezTo>
                <a:cubicBezTo>
                  <a:pt x="1106" y="429"/>
                  <a:pt x="1155" y="447"/>
                  <a:pt x="1189" y="454"/>
                </a:cubicBezTo>
                <a:cubicBezTo>
                  <a:pt x="1223" y="461"/>
                  <a:pt x="1225" y="459"/>
                  <a:pt x="1264" y="457"/>
                </a:cubicBezTo>
                <a:cubicBezTo>
                  <a:pt x="1303" y="455"/>
                  <a:pt x="1361" y="449"/>
                  <a:pt x="1426" y="442"/>
                </a:cubicBezTo>
                <a:cubicBezTo>
                  <a:pt x="1491" y="435"/>
                  <a:pt x="1607" y="419"/>
                  <a:pt x="1652" y="415"/>
                </a:cubicBezTo>
                <a:cubicBezTo>
                  <a:pt x="1697" y="411"/>
                  <a:pt x="1678" y="414"/>
                  <a:pt x="1697" y="415"/>
                </a:cubicBezTo>
                <a:cubicBezTo>
                  <a:pt x="1716" y="416"/>
                  <a:pt x="1744" y="418"/>
                  <a:pt x="1767" y="421"/>
                </a:cubicBezTo>
                <a:cubicBezTo>
                  <a:pt x="1790" y="424"/>
                  <a:pt x="1808" y="423"/>
                  <a:pt x="1836" y="431"/>
                </a:cubicBezTo>
                <a:cubicBezTo>
                  <a:pt x="1864" y="439"/>
                  <a:pt x="1901" y="458"/>
                  <a:pt x="1935" y="471"/>
                </a:cubicBezTo>
                <a:cubicBezTo>
                  <a:pt x="1969" y="484"/>
                  <a:pt x="2010" y="501"/>
                  <a:pt x="2038" y="512"/>
                </a:cubicBezTo>
                <a:cubicBezTo>
                  <a:pt x="2066" y="523"/>
                  <a:pt x="2084" y="532"/>
                  <a:pt x="2105" y="539"/>
                </a:cubicBezTo>
                <a:cubicBezTo>
                  <a:pt x="2126" y="546"/>
                  <a:pt x="2136" y="551"/>
                  <a:pt x="2163" y="555"/>
                </a:cubicBezTo>
                <a:cubicBezTo>
                  <a:pt x="2190" y="559"/>
                  <a:pt x="2228" y="560"/>
                  <a:pt x="2268" y="563"/>
                </a:cubicBezTo>
                <a:cubicBezTo>
                  <a:pt x="2308" y="566"/>
                  <a:pt x="2140" y="545"/>
                  <a:pt x="2400" y="575"/>
                </a:cubicBezTo>
                <a:cubicBezTo>
                  <a:pt x="2660" y="605"/>
                  <a:pt x="3571" y="714"/>
                  <a:pt x="3831" y="745"/>
                </a:cubicBezTo>
                <a:cubicBezTo>
                  <a:pt x="4091" y="776"/>
                  <a:pt x="3909" y="755"/>
                  <a:pt x="3958" y="762"/>
                </a:cubicBezTo>
                <a:cubicBezTo>
                  <a:pt x="4007" y="769"/>
                  <a:pt x="4049" y="777"/>
                  <a:pt x="4124" y="788"/>
                </a:cubicBezTo>
                <a:cubicBezTo>
                  <a:pt x="4199" y="799"/>
                  <a:pt x="4318" y="823"/>
                  <a:pt x="4409" y="827"/>
                </a:cubicBezTo>
                <a:cubicBezTo>
                  <a:pt x="4500" y="831"/>
                  <a:pt x="4601" y="815"/>
                  <a:pt x="4673" y="810"/>
                </a:cubicBezTo>
                <a:cubicBezTo>
                  <a:pt x="4745" y="805"/>
                  <a:pt x="4805" y="802"/>
                  <a:pt x="4839" y="800"/>
                </a:cubicBezTo>
              </a:path>
            </a:pathLst>
          </a:custGeom>
          <a:noFill/>
          <a:ln w="57150">
            <a:solidFill>
              <a:srgbClr val="00FF00"/>
            </a:solidFill>
            <a:round/>
            <a:headEnd/>
            <a:tailEnd/>
          </a:ln>
        </p:spPr>
        <p:txBody>
          <a:bodyPr/>
          <a:lstStyle/>
          <a:p>
            <a:pPr eaLnBrk="1" hangingPunct="1">
              <a:spcBef>
                <a:spcPct val="20000"/>
              </a:spcBef>
            </a:pPr>
            <a:endParaRPr lang="en-US" sz="3200" b="1">
              <a:solidFill>
                <a:srgbClr val="FF6600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32" name="Freeform 19"/>
          <p:cNvSpPr>
            <a:spLocks/>
          </p:cNvSpPr>
          <p:nvPr/>
        </p:nvSpPr>
        <p:spPr bwMode="auto">
          <a:xfrm rot="20889714">
            <a:off x="1081150" y="4942084"/>
            <a:ext cx="503688" cy="165885"/>
          </a:xfrm>
          <a:custGeom>
            <a:avLst/>
            <a:gdLst>
              <a:gd name="T0" fmla="*/ 0 w 346"/>
              <a:gd name="T1" fmla="*/ 0 h 121"/>
              <a:gd name="T2" fmla="*/ 2147483647 w 346"/>
              <a:gd name="T3" fmla="*/ 2147483647 h 121"/>
              <a:gd name="T4" fmla="*/ 2147483647 w 346"/>
              <a:gd name="T5" fmla="*/ 2147483647 h 121"/>
              <a:gd name="T6" fmla="*/ 2147483647 w 346"/>
              <a:gd name="T7" fmla="*/ 2147483647 h 121"/>
              <a:gd name="T8" fmla="*/ 0 60000 65536"/>
              <a:gd name="T9" fmla="*/ 0 60000 65536"/>
              <a:gd name="T10" fmla="*/ 0 60000 65536"/>
              <a:gd name="T11" fmla="*/ 0 60000 65536"/>
              <a:gd name="T12" fmla="*/ 0 w 346"/>
              <a:gd name="T13" fmla="*/ 0 h 121"/>
              <a:gd name="T14" fmla="*/ 346 w 346"/>
              <a:gd name="T15" fmla="*/ 121 h 121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46" h="121">
                <a:moveTo>
                  <a:pt x="0" y="0"/>
                </a:moveTo>
                <a:cubicBezTo>
                  <a:pt x="26" y="10"/>
                  <a:pt x="113" y="42"/>
                  <a:pt x="156" y="57"/>
                </a:cubicBezTo>
                <a:cubicBezTo>
                  <a:pt x="199" y="72"/>
                  <a:pt x="224" y="80"/>
                  <a:pt x="256" y="91"/>
                </a:cubicBezTo>
                <a:cubicBezTo>
                  <a:pt x="288" y="102"/>
                  <a:pt x="327" y="115"/>
                  <a:pt x="346" y="121"/>
                </a:cubicBezTo>
              </a:path>
            </a:pathLst>
          </a:custGeom>
          <a:noFill/>
          <a:ln w="57150">
            <a:solidFill>
              <a:srgbClr val="FF9900"/>
            </a:solidFill>
            <a:round/>
            <a:headEnd/>
            <a:tailEnd/>
          </a:ln>
        </p:spPr>
        <p:txBody>
          <a:bodyPr/>
          <a:lstStyle/>
          <a:p>
            <a:pPr eaLnBrk="1" hangingPunct="1">
              <a:spcBef>
                <a:spcPct val="20000"/>
              </a:spcBef>
            </a:pPr>
            <a:endParaRPr lang="en-US" sz="3200" b="1">
              <a:solidFill>
                <a:srgbClr val="FF6600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33" name="Freeform 20"/>
          <p:cNvSpPr>
            <a:spLocks/>
          </p:cNvSpPr>
          <p:nvPr/>
        </p:nvSpPr>
        <p:spPr bwMode="auto">
          <a:xfrm rot="20889714">
            <a:off x="2375740" y="4800967"/>
            <a:ext cx="799975" cy="96613"/>
          </a:xfrm>
          <a:custGeom>
            <a:avLst/>
            <a:gdLst>
              <a:gd name="T0" fmla="*/ 0 w 432"/>
              <a:gd name="T1" fmla="*/ 2147483647 h 53"/>
              <a:gd name="T2" fmla="*/ 2147483647 w 432"/>
              <a:gd name="T3" fmla="*/ 2147483647 h 53"/>
              <a:gd name="T4" fmla="*/ 2147483647 w 432"/>
              <a:gd name="T5" fmla="*/ 2147483647 h 53"/>
              <a:gd name="T6" fmla="*/ 2147483647 w 432"/>
              <a:gd name="T7" fmla="*/ 2147483647 h 53"/>
              <a:gd name="T8" fmla="*/ 2147483647 w 432"/>
              <a:gd name="T9" fmla="*/ 2147483647 h 5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32"/>
              <a:gd name="T16" fmla="*/ 0 h 53"/>
              <a:gd name="T17" fmla="*/ 432 w 432"/>
              <a:gd name="T18" fmla="*/ 53 h 5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32" h="53">
                <a:moveTo>
                  <a:pt x="0" y="21"/>
                </a:moveTo>
                <a:cubicBezTo>
                  <a:pt x="24" y="18"/>
                  <a:pt x="97" y="4"/>
                  <a:pt x="147" y="2"/>
                </a:cubicBezTo>
                <a:cubicBezTo>
                  <a:pt x="197" y="0"/>
                  <a:pt x="259" y="4"/>
                  <a:pt x="298" y="9"/>
                </a:cubicBezTo>
                <a:cubicBezTo>
                  <a:pt x="337" y="14"/>
                  <a:pt x="357" y="24"/>
                  <a:pt x="379" y="31"/>
                </a:cubicBezTo>
                <a:cubicBezTo>
                  <a:pt x="401" y="38"/>
                  <a:pt x="421" y="49"/>
                  <a:pt x="432" y="53"/>
                </a:cubicBezTo>
              </a:path>
            </a:pathLst>
          </a:custGeom>
          <a:noFill/>
          <a:ln w="57150">
            <a:solidFill>
              <a:srgbClr val="FF9900"/>
            </a:solidFill>
            <a:round/>
            <a:headEnd/>
            <a:tailEnd/>
          </a:ln>
        </p:spPr>
        <p:txBody>
          <a:bodyPr/>
          <a:lstStyle/>
          <a:p>
            <a:pPr eaLnBrk="1" hangingPunct="1">
              <a:spcBef>
                <a:spcPct val="20000"/>
              </a:spcBef>
            </a:pPr>
            <a:endParaRPr lang="en-US" sz="3200" b="1">
              <a:solidFill>
                <a:srgbClr val="FF6600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34" name="Freeform 22"/>
          <p:cNvSpPr>
            <a:spLocks/>
          </p:cNvSpPr>
          <p:nvPr/>
        </p:nvSpPr>
        <p:spPr bwMode="auto">
          <a:xfrm rot="20889714">
            <a:off x="3450440" y="4523270"/>
            <a:ext cx="3377673" cy="421092"/>
          </a:xfrm>
          <a:custGeom>
            <a:avLst/>
            <a:gdLst>
              <a:gd name="T0" fmla="*/ 0 w 1824"/>
              <a:gd name="T1" fmla="*/ 0 h 231"/>
              <a:gd name="T2" fmla="*/ 2147483647 w 1824"/>
              <a:gd name="T3" fmla="*/ 2147483647 h 231"/>
              <a:gd name="T4" fmla="*/ 2147483647 w 1824"/>
              <a:gd name="T5" fmla="*/ 2147483647 h 231"/>
              <a:gd name="T6" fmla="*/ 2147483647 w 1824"/>
              <a:gd name="T7" fmla="*/ 2147483647 h 231"/>
              <a:gd name="T8" fmla="*/ 2147483647 w 1824"/>
              <a:gd name="T9" fmla="*/ 2147483647 h 231"/>
              <a:gd name="T10" fmla="*/ 2147483647 w 1824"/>
              <a:gd name="T11" fmla="*/ 2147483647 h 231"/>
              <a:gd name="T12" fmla="*/ 2147483647 w 1824"/>
              <a:gd name="T13" fmla="*/ 2147483647 h 231"/>
              <a:gd name="T14" fmla="*/ 2147483647 w 1824"/>
              <a:gd name="T15" fmla="*/ 2147483647 h 231"/>
              <a:gd name="T16" fmla="*/ 2147483647 w 1824"/>
              <a:gd name="T17" fmla="*/ 2147483647 h 231"/>
              <a:gd name="T18" fmla="*/ 2147483647 w 1824"/>
              <a:gd name="T19" fmla="*/ 2147483647 h 231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1824"/>
              <a:gd name="T31" fmla="*/ 0 h 231"/>
              <a:gd name="T32" fmla="*/ 1824 w 1824"/>
              <a:gd name="T33" fmla="*/ 231 h 231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1824" h="231">
                <a:moveTo>
                  <a:pt x="0" y="0"/>
                </a:moveTo>
                <a:cubicBezTo>
                  <a:pt x="7" y="3"/>
                  <a:pt x="23" y="14"/>
                  <a:pt x="45" y="20"/>
                </a:cubicBezTo>
                <a:cubicBezTo>
                  <a:pt x="67" y="26"/>
                  <a:pt x="102" y="35"/>
                  <a:pt x="132" y="39"/>
                </a:cubicBezTo>
                <a:cubicBezTo>
                  <a:pt x="162" y="43"/>
                  <a:pt x="183" y="40"/>
                  <a:pt x="228" y="44"/>
                </a:cubicBezTo>
                <a:cubicBezTo>
                  <a:pt x="273" y="48"/>
                  <a:pt x="337" y="57"/>
                  <a:pt x="405" y="65"/>
                </a:cubicBezTo>
                <a:cubicBezTo>
                  <a:pt x="473" y="73"/>
                  <a:pt x="552" y="82"/>
                  <a:pt x="636" y="92"/>
                </a:cubicBezTo>
                <a:cubicBezTo>
                  <a:pt x="720" y="102"/>
                  <a:pt x="795" y="110"/>
                  <a:pt x="908" y="123"/>
                </a:cubicBezTo>
                <a:cubicBezTo>
                  <a:pt x="1021" y="136"/>
                  <a:pt x="1188" y="153"/>
                  <a:pt x="1316" y="168"/>
                </a:cubicBezTo>
                <a:cubicBezTo>
                  <a:pt x="1444" y="183"/>
                  <a:pt x="1594" y="202"/>
                  <a:pt x="1679" y="213"/>
                </a:cubicBezTo>
                <a:cubicBezTo>
                  <a:pt x="1764" y="224"/>
                  <a:pt x="1794" y="227"/>
                  <a:pt x="1824" y="231"/>
                </a:cubicBezTo>
              </a:path>
            </a:pathLst>
          </a:custGeom>
          <a:noFill/>
          <a:ln w="57150">
            <a:solidFill>
              <a:srgbClr val="FF9900"/>
            </a:solidFill>
            <a:round/>
            <a:headEnd/>
            <a:tailEnd/>
          </a:ln>
        </p:spPr>
        <p:txBody>
          <a:bodyPr/>
          <a:lstStyle/>
          <a:p>
            <a:pPr eaLnBrk="1" hangingPunct="1">
              <a:spcBef>
                <a:spcPct val="20000"/>
              </a:spcBef>
            </a:pPr>
            <a:endParaRPr lang="en-US" sz="3200" b="1">
              <a:solidFill>
                <a:srgbClr val="FF6600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35" name="Text Box 27"/>
          <p:cNvSpPr txBox="1">
            <a:spLocks noChangeArrowheads="1"/>
          </p:cNvSpPr>
          <p:nvPr/>
        </p:nvSpPr>
        <p:spPr bwMode="auto">
          <a:xfrm rot="21507021">
            <a:off x="295838" y="4123135"/>
            <a:ext cx="132032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eaLnBrk="1" hangingPunct="1">
              <a:spcBef>
                <a:spcPct val="50000"/>
              </a:spcBef>
            </a:pPr>
            <a:r>
              <a:rPr lang="es-ES" sz="1200" b="1" dirty="0">
                <a:solidFill>
                  <a:srgbClr val="002060"/>
                </a:solidFill>
                <a:cs typeface="Arial" charset="0"/>
              </a:rPr>
              <a:t>RÍO NEGRO</a:t>
            </a:r>
          </a:p>
        </p:txBody>
      </p:sp>
      <p:sp>
        <p:nvSpPr>
          <p:cNvPr id="36" name="Text Box 28"/>
          <p:cNvSpPr txBox="1">
            <a:spLocks noChangeArrowheads="1"/>
          </p:cNvSpPr>
          <p:nvPr/>
        </p:nvSpPr>
        <p:spPr bwMode="auto">
          <a:xfrm rot="19634244">
            <a:off x="463074" y="4324564"/>
            <a:ext cx="1007377" cy="315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eaLnBrk="1" hangingPunct="1">
              <a:spcBef>
                <a:spcPct val="50000"/>
              </a:spcBef>
            </a:pPr>
            <a:r>
              <a:rPr lang="es-ES" sz="1200" b="1">
                <a:solidFill>
                  <a:schemeClr val="tx1"/>
                </a:solidFill>
                <a:cs typeface="Arial" charset="0"/>
              </a:rPr>
              <a:t>BOGOTÁ</a:t>
            </a:r>
          </a:p>
        </p:txBody>
      </p:sp>
      <p:sp>
        <p:nvSpPr>
          <p:cNvPr id="37" name="Line 30"/>
          <p:cNvSpPr>
            <a:spLocks noChangeShapeType="1"/>
          </p:cNvSpPr>
          <p:nvPr/>
        </p:nvSpPr>
        <p:spPr bwMode="auto">
          <a:xfrm rot="20889714" flipH="1">
            <a:off x="714603" y="4554672"/>
            <a:ext cx="461096" cy="164061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s-CO"/>
          </a:p>
        </p:txBody>
      </p:sp>
      <p:sp>
        <p:nvSpPr>
          <p:cNvPr id="38" name="Text Box 35"/>
          <p:cNvSpPr txBox="1">
            <a:spLocks noChangeArrowheads="1"/>
          </p:cNvSpPr>
          <p:nvPr/>
        </p:nvSpPr>
        <p:spPr bwMode="auto">
          <a:xfrm>
            <a:off x="7884368" y="3645024"/>
            <a:ext cx="142773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s-ES" sz="1400" b="1" dirty="0" smtClean="0">
                <a:cs typeface="Arial" charset="0"/>
              </a:rPr>
              <a:t>ZONA DE SERVICIO</a:t>
            </a:r>
            <a:endParaRPr lang="es-ES" sz="1400" b="1" dirty="0">
              <a:solidFill>
                <a:schemeClr val="tx1"/>
              </a:solidFill>
              <a:cs typeface="Arial" charset="0"/>
            </a:endParaRPr>
          </a:p>
        </p:txBody>
      </p:sp>
      <p:sp>
        <p:nvSpPr>
          <p:cNvPr id="39" name="Text Box 36"/>
          <p:cNvSpPr txBox="1">
            <a:spLocks noChangeArrowheads="1"/>
          </p:cNvSpPr>
          <p:nvPr/>
        </p:nvSpPr>
        <p:spPr bwMode="auto">
          <a:xfrm>
            <a:off x="179189" y="5058768"/>
            <a:ext cx="1368475" cy="386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 anchorCtr="1">
            <a:spAutoFit/>
          </a:bodyPr>
          <a:lstStyle/>
          <a:p>
            <a:pPr algn="l" eaLnBrk="1" hangingPunct="1">
              <a:spcBef>
                <a:spcPct val="50000"/>
              </a:spcBef>
            </a:pPr>
            <a:r>
              <a:rPr lang="es-ES" sz="1600" b="1" dirty="0">
                <a:solidFill>
                  <a:schemeClr val="tx1"/>
                </a:solidFill>
                <a:cs typeface="Arial" charset="0"/>
              </a:rPr>
              <a:t>TUNEL 4 </a:t>
            </a:r>
          </a:p>
        </p:txBody>
      </p:sp>
      <p:sp>
        <p:nvSpPr>
          <p:cNvPr id="40" name="Text Box 37"/>
          <p:cNvSpPr txBox="1">
            <a:spLocks noChangeArrowheads="1"/>
          </p:cNvSpPr>
          <p:nvPr/>
        </p:nvSpPr>
        <p:spPr bwMode="auto">
          <a:xfrm>
            <a:off x="2171551" y="4842744"/>
            <a:ext cx="1320329" cy="386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 anchorCtr="1">
            <a:spAutoFit/>
          </a:bodyPr>
          <a:lstStyle/>
          <a:p>
            <a:pPr algn="l" eaLnBrk="1" hangingPunct="1">
              <a:spcBef>
                <a:spcPct val="50000"/>
              </a:spcBef>
            </a:pPr>
            <a:r>
              <a:rPr lang="es-ES" sz="1600" b="1" dirty="0">
                <a:solidFill>
                  <a:schemeClr val="tx1"/>
                </a:solidFill>
                <a:cs typeface="Arial" charset="0"/>
              </a:rPr>
              <a:t>TUNEL 5</a:t>
            </a:r>
          </a:p>
        </p:txBody>
      </p:sp>
      <p:sp>
        <p:nvSpPr>
          <p:cNvPr id="41" name="Text Box 38"/>
          <p:cNvSpPr txBox="1">
            <a:spLocks noChangeArrowheads="1"/>
          </p:cNvSpPr>
          <p:nvPr/>
        </p:nvSpPr>
        <p:spPr bwMode="auto">
          <a:xfrm>
            <a:off x="4716016" y="4725144"/>
            <a:ext cx="1233295" cy="386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 anchorCtr="1">
            <a:spAutoFit/>
          </a:bodyPr>
          <a:lstStyle/>
          <a:p>
            <a:pPr algn="l" eaLnBrk="1" hangingPunct="1">
              <a:spcBef>
                <a:spcPct val="50000"/>
              </a:spcBef>
            </a:pPr>
            <a:r>
              <a:rPr lang="es-ES" sz="1600" b="1" dirty="0">
                <a:solidFill>
                  <a:schemeClr val="tx1"/>
                </a:solidFill>
                <a:cs typeface="Arial" charset="0"/>
              </a:rPr>
              <a:t>TUNEL 6</a:t>
            </a:r>
          </a:p>
        </p:txBody>
      </p:sp>
      <p:sp>
        <p:nvSpPr>
          <p:cNvPr id="42" name="Text Box 27"/>
          <p:cNvSpPr txBox="1">
            <a:spLocks noChangeArrowheads="1"/>
          </p:cNvSpPr>
          <p:nvPr/>
        </p:nvSpPr>
        <p:spPr bwMode="auto">
          <a:xfrm rot="1703313">
            <a:off x="6358661" y="3654211"/>
            <a:ext cx="132032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eaLnBrk="1" hangingPunct="1">
              <a:spcBef>
                <a:spcPct val="50000"/>
              </a:spcBef>
            </a:pPr>
            <a:r>
              <a:rPr lang="es-ES" sz="1200" b="1" dirty="0">
                <a:solidFill>
                  <a:srgbClr val="002060"/>
                </a:solidFill>
                <a:cs typeface="Arial" charset="0"/>
              </a:rPr>
              <a:t>RÍO NEGRO</a:t>
            </a:r>
          </a:p>
        </p:txBody>
      </p:sp>
      <p:sp>
        <p:nvSpPr>
          <p:cNvPr id="43" name="Freeform 70"/>
          <p:cNvSpPr>
            <a:spLocks/>
          </p:cNvSpPr>
          <p:nvPr/>
        </p:nvSpPr>
        <p:spPr bwMode="auto">
          <a:xfrm rot="20889714">
            <a:off x="-23382" y="4628723"/>
            <a:ext cx="1022191" cy="273436"/>
          </a:xfrm>
          <a:custGeom>
            <a:avLst/>
            <a:gdLst>
              <a:gd name="T0" fmla="*/ 0 w 552"/>
              <a:gd name="T1" fmla="*/ 0 h 150"/>
              <a:gd name="T2" fmla="*/ 2147483647 w 552"/>
              <a:gd name="T3" fmla="*/ 2147483647 h 150"/>
              <a:gd name="T4" fmla="*/ 2147483647 w 552"/>
              <a:gd name="T5" fmla="*/ 2147483647 h 150"/>
              <a:gd name="T6" fmla="*/ 2147483647 w 552"/>
              <a:gd name="T7" fmla="*/ 2147483647 h 150"/>
              <a:gd name="T8" fmla="*/ 0 60000 65536"/>
              <a:gd name="T9" fmla="*/ 0 60000 65536"/>
              <a:gd name="T10" fmla="*/ 0 60000 65536"/>
              <a:gd name="T11" fmla="*/ 0 60000 65536"/>
              <a:gd name="T12" fmla="*/ 0 w 552"/>
              <a:gd name="T13" fmla="*/ 0 h 150"/>
              <a:gd name="T14" fmla="*/ 552 w 552"/>
              <a:gd name="T15" fmla="*/ 150 h 15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52" h="150">
                <a:moveTo>
                  <a:pt x="0" y="0"/>
                </a:moveTo>
                <a:cubicBezTo>
                  <a:pt x="118" y="53"/>
                  <a:pt x="236" y="106"/>
                  <a:pt x="308" y="128"/>
                </a:cubicBezTo>
                <a:cubicBezTo>
                  <a:pt x="380" y="150"/>
                  <a:pt x="391" y="137"/>
                  <a:pt x="432" y="132"/>
                </a:cubicBezTo>
                <a:cubicBezTo>
                  <a:pt x="473" y="127"/>
                  <a:pt x="519" y="113"/>
                  <a:pt x="552" y="100"/>
                </a:cubicBezTo>
              </a:path>
            </a:pathLst>
          </a:custGeom>
          <a:noFill/>
          <a:ln w="57150">
            <a:solidFill>
              <a:srgbClr val="CCFF33"/>
            </a:solidFill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sp>
        <p:nvSpPr>
          <p:cNvPr id="44" name="Freeform 71"/>
          <p:cNvSpPr>
            <a:spLocks/>
          </p:cNvSpPr>
          <p:nvPr/>
        </p:nvSpPr>
        <p:spPr bwMode="auto">
          <a:xfrm rot="20889714">
            <a:off x="6815274" y="4065521"/>
            <a:ext cx="1762908" cy="428383"/>
          </a:xfrm>
          <a:custGeom>
            <a:avLst/>
            <a:gdLst>
              <a:gd name="T0" fmla="*/ 0 w 952"/>
              <a:gd name="T1" fmla="*/ 0 h 235"/>
              <a:gd name="T2" fmla="*/ 2147483647 w 952"/>
              <a:gd name="T3" fmla="*/ 2147483647 h 235"/>
              <a:gd name="T4" fmla="*/ 2147483647 w 952"/>
              <a:gd name="T5" fmla="*/ 2147483647 h 235"/>
              <a:gd name="T6" fmla="*/ 2147483647 w 952"/>
              <a:gd name="T7" fmla="*/ 2147483647 h 235"/>
              <a:gd name="T8" fmla="*/ 0 60000 65536"/>
              <a:gd name="T9" fmla="*/ 0 60000 65536"/>
              <a:gd name="T10" fmla="*/ 0 60000 65536"/>
              <a:gd name="T11" fmla="*/ 0 60000 65536"/>
              <a:gd name="T12" fmla="*/ 0 w 952"/>
              <a:gd name="T13" fmla="*/ 0 h 235"/>
              <a:gd name="T14" fmla="*/ 952 w 952"/>
              <a:gd name="T15" fmla="*/ 235 h 2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52" h="235">
                <a:moveTo>
                  <a:pt x="0" y="0"/>
                </a:moveTo>
                <a:cubicBezTo>
                  <a:pt x="21" y="27"/>
                  <a:pt x="33" y="122"/>
                  <a:pt x="124" y="160"/>
                </a:cubicBezTo>
                <a:cubicBezTo>
                  <a:pt x="215" y="198"/>
                  <a:pt x="410" y="221"/>
                  <a:pt x="548" y="228"/>
                </a:cubicBezTo>
                <a:cubicBezTo>
                  <a:pt x="686" y="235"/>
                  <a:pt x="868" y="206"/>
                  <a:pt x="952" y="200"/>
                </a:cubicBezTo>
              </a:path>
            </a:pathLst>
          </a:custGeom>
          <a:noFill/>
          <a:ln w="57150">
            <a:solidFill>
              <a:srgbClr val="CCFF33"/>
            </a:solidFill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sp>
        <p:nvSpPr>
          <p:cNvPr id="45" name="72 CuadroTexto"/>
          <p:cNvSpPr txBox="1">
            <a:spLocks noChangeArrowheads="1"/>
          </p:cNvSpPr>
          <p:nvPr/>
        </p:nvSpPr>
        <p:spPr bwMode="auto">
          <a:xfrm>
            <a:off x="1187624" y="5884582"/>
            <a:ext cx="234807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sz="1600" b="1" dirty="0">
                <a:solidFill>
                  <a:srgbClr val="C00000"/>
                </a:solidFill>
              </a:rPr>
              <a:t>Hoya Baja  </a:t>
            </a:r>
          </a:p>
        </p:txBody>
      </p:sp>
      <p:sp>
        <p:nvSpPr>
          <p:cNvPr id="46" name="73 CuadroTexto"/>
          <p:cNvSpPr txBox="1">
            <a:spLocks noChangeArrowheads="1"/>
          </p:cNvSpPr>
          <p:nvPr/>
        </p:nvSpPr>
        <p:spPr bwMode="auto">
          <a:xfrm>
            <a:off x="2987824" y="5661248"/>
            <a:ext cx="143884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sz="1600" b="1" dirty="0">
                <a:solidFill>
                  <a:srgbClr val="C00000"/>
                </a:solidFill>
              </a:rPr>
              <a:t>Mesitas </a:t>
            </a:r>
          </a:p>
        </p:txBody>
      </p:sp>
      <p:sp>
        <p:nvSpPr>
          <p:cNvPr id="47" name="74 CuadroTexto"/>
          <p:cNvSpPr txBox="1">
            <a:spLocks noChangeArrowheads="1"/>
          </p:cNvSpPr>
          <p:nvPr/>
        </p:nvSpPr>
        <p:spPr bwMode="auto">
          <a:xfrm>
            <a:off x="4817061" y="4077072"/>
            <a:ext cx="205919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sz="1600" b="1" dirty="0" err="1">
                <a:solidFill>
                  <a:srgbClr val="C00000"/>
                </a:solidFill>
              </a:rPr>
              <a:t>Guacapate</a:t>
            </a:r>
            <a:r>
              <a:rPr lang="es-ES" sz="1600" b="1" dirty="0">
                <a:solidFill>
                  <a:srgbClr val="C00000"/>
                </a:solidFill>
              </a:rPr>
              <a:t> </a:t>
            </a:r>
          </a:p>
        </p:txBody>
      </p:sp>
      <p:sp>
        <p:nvSpPr>
          <p:cNvPr id="48" name="75 CuadroTexto"/>
          <p:cNvSpPr txBox="1">
            <a:spLocks noChangeArrowheads="1"/>
          </p:cNvSpPr>
          <p:nvPr/>
        </p:nvSpPr>
        <p:spPr bwMode="auto">
          <a:xfrm>
            <a:off x="7481357" y="3162454"/>
            <a:ext cx="205919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sz="1600" b="1" dirty="0" err="1">
                <a:solidFill>
                  <a:srgbClr val="C00000"/>
                </a:solidFill>
              </a:rPr>
              <a:t>Toberín</a:t>
            </a:r>
            <a:r>
              <a:rPr lang="es-ES" sz="1600" b="1" dirty="0">
                <a:solidFill>
                  <a:srgbClr val="C00000"/>
                </a:solidFill>
              </a:rPr>
              <a:t> </a:t>
            </a:r>
          </a:p>
        </p:txBody>
      </p:sp>
      <p:sp>
        <p:nvSpPr>
          <p:cNvPr id="49" name="76 CuadroTexto"/>
          <p:cNvSpPr txBox="1">
            <a:spLocks noChangeArrowheads="1"/>
          </p:cNvSpPr>
          <p:nvPr/>
        </p:nvSpPr>
        <p:spPr bwMode="auto">
          <a:xfrm rot="17652437">
            <a:off x="1789129" y="5524070"/>
            <a:ext cx="135919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b="1" dirty="0">
                <a:solidFill>
                  <a:srgbClr val="002060"/>
                </a:solidFill>
              </a:rPr>
              <a:t>Q. Colorada </a:t>
            </a:r>
          </a:p>
        </p:txBody>
      </p:sp>
      <p:sp>
        <p:nvSpPr>
          <p:cNvPr id="50" name="77 CuadroTexto"/>
          <p:cNvSpPr txBox="1">
            <a:spLocks noChangeArrowheads="1"/>
          </p:cNvSpPr>
          <p:nvPr/>
        </p:nvSpPr>
        <p:spPr bwMode="auto">
          <a:xfrm rot="18256084">
            <a:off x="396644" y="5260485"/>
            <a:ext cx="20129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b="1" dirty="0">
                <a:solidFill>
                  <a:srgbClr val="002060"/>
                </a:solidFill>
              </a:rPr>
              <a:t>Río Sáname </a:t>
            </a:r>
          </a:p>
        </p:txBody>
      </p:sp>
      <p:sp>
        <p:nvSpPr>
          <p:cNvPr id="52" name="51 Forma libre"/>
          <p:cNvSpPr/>
          <p:nvPr/>
        </p:nvSpPr>
        <p:spPr>
          <a:xfrm>
            <a:off x="6843365" y="4379247"/>
            <a:ext cx="104899" cy="201881"/>
          </a:xfrm>
          <a:custGeom>
            <a:avLst/>
            <a:gdLst>
              <a:gd name="connsiteX0" fmla="*/ 59377 w 104899"/>
              <a:gd name="connsiteY0" fmla="*/ 0 h 201881"/>
              <a:gd name="connsiteX1" fmla="*/ 95003 w 104899"/>
              <a:gd name="connsiteY1" fmla="*/ 118753 h 201881"/>
              <a:gd name="connsiteX2" fmla="*/ 0 w 104899"/>
              <a:gd name="connsiteY2" fmla="*/ 201881 h 201881"/>
              <a:gd name="connsiteX3" fmla="*/ 0 w 104899"/>
              <a:gd name="connsiteY3" fmla="*/ 201881 h 201881"/>
              <a:gd name="connsiteX4" fmla="*/ 0 w 104899"/>
              <a:gd name="connsiteY4" fmla="*/ 201881 h 2018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4899" h="201881">
                <a:moveTo>
                  <a:pt x="59377" y="0"/>
                </a:moveTo>
                <a:cubicBezTo>
                  <a:pt x="82138" y="42553"/>
                  <a:pt x="104899" y="85106"/>
                  <a:pt x="95003" y="118753"/>
                </a:cubicBezTo>
                <a:cubicBezTo>
                  <a:pt x="85107" y="152400"/>
                  <a:pt x="0" y="201881"/>
                  <a:pt x="0" y="201881"/>
                </a:cubicBezTo>
                <a:lnTo>
                  <a:pt x="0" y="201881"/>
                </a:lnTo>
                <a:lnTo>
                  <a:pt x="0" y="201881"/>
                </a:lnTo>
              </a:path>
            </a:pathLst>
          </a:cu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53" name="52 Forma libre"/>
          <p:cNvSpPr/>
          <p:nvPr/>
        </p:nvSpPr>
        <p:spPr>
          <a:xfrm>
            <a:off x="4104886" y="4077072"/>
            <a:ext cx="251090" cy="288032"/>
          </a:xfrm>
          <a:custGeom>
            <a:avLst/>
            <a:gdLst>
              <a:gd name="connsiteX0" fmla="*/ 155276 w 155276"/>
              <a:gd name="connsiteY0" fmla="*/ 0 h 232914"/>
              <a:gd name="connsiteX1" fmla="*/ 60385 w 155276"/>
              <a:gd name="connsiteY1" fmla="*/ 129397 h 232914"/>
              <a:gd name="connsiteX2" fmla="*/ 0 w 155276"/>
              <a:gd name="connsiteY2" fmla="*/ 232914 h 2329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5276" h="232914">
                <a:moveTo>
                  <a:pt x="155276" y="0"/>
                </a:moveTo>
                <a:cubicBezTo>
                  <a:pt x="120770" y="45289"/>
                  <a:pt x="86264" y="90578"/>
                  <a:pt x="60385" y="129397"/>
                </a:cubicBezTo>
                <a:cubicBezTo>
                  <a:pt x="34506" y="168216"/>
                  <a:pt x="17253" y="200565"/>
                  <a:pt x="0" y="232914"/>
                </a:cubicBezTo>
              </a:path>
            </a:pathLst>
          </a:cu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54" name="Text Box 29"/>
          <p:cNvSpPr txBox="1">
            <a:spLocks noChangeArrowheads="1"/>
          </p:cNvSpPr>
          <p:nvPr/>
        </p:nvSpPr>
        <p:spPr bwMode="auto">
          <a:xfrm rot="20860012">
            <a:off x="7177306" y="4582218"/>
            <a:ext cx="1790685" cy="315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1" hangingPunct="1">
              <a:spcBef>
                <a:spcPct val="50000"/>
              </a:spcBef>
            </a:pPr>
            <a:r>
              <a:rPr lang="es-ES" sz="1200" b="1" dirty="0">
                <a:solidFill>
                  <a:srgbClr val="000000"/>
                </a:solidFill>
                <a:cs typeface="Arial" charset="0"/>
              </a:rPr>
              <a:t>VILLAVICENCIO</a:t>
            </a:r>
          </a:p>
        </p:txBody>
      </p:sp>
      <p:sp>
        <p:nvSpPr>
          <p:cNvPr id="55" name="Line 31"/>
          <p:cNvSpPr>
            <a:spLocks noChangeShapeType="1"/>
          </p:cNvSpPr>
          <p:nvPr/>
        </p:nvSpPr>
        <p:spPr bwMode="auto">
          <a:xfrm rot="515482" flipV="1">
            <a:off x="8357759" y="4632253"/>
            <a:ext cx="453689" cy="20416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s-CO"/>
          </a:p>
        </p:txBody>
      </p:sp>
      <p:sp>
        <p:nvSpPr>
          <p:cNvPr id="56" name="55 Forma libre"/>
          <p:cNvSpPr/>
          <p:nvPr/>
        </p:nvSpPr>
        <p:spPr>
          <a:xfrm>
            <a:off x="2119313" y="4429125"/>
            <a:ext cx="1004887" cy="947738"/>
          </a:xfrm>
          <a:custGeom>
            <a:avLst/>
            <a:gdLst>
              <a:gd name="connsiteX0" fmla="*/ 1004887 w 1004887"/>
              <a:gd name="connsiteY0" fmla="*/ 52388 h 947738"/>
              <a:gd name="connsiteX1" fmla="*/ 857250 w 1004887"/>
              <a:gd name="connsiteY1" fmla="*/ 9525 h 947738"/>
              <a:gd name="connsiteX2" fmla="*/ 704850 w 1004887"/>
              <a:gd name="connsiteY2" fmla="*/ 0 h 947738"/>
              <a:gd name="connsiteX3" fmla="*/ 547687 w 1004887"/>
              <a:gd name="connsiteY3" fmla="*/ 38100 h 947738"/>
              <a:gd name="connsiteX4" fmla="*/ 476250 w 1004887"/>
              <a:gd name="connsiteY4" fmla="*/ 80963 h 947738"/>
              <a:gd name="connsiteX5" fmla="*/ 433387 w 1004887"/>
              <a:gd name="connsiteY5" fmla="*/ 157163 h 947738"/>
              <a:gd name="connsiteX6" fmla="*/ 371475 w 1004887"/>
              <a:gd name="connsiteY6" fmla="*/ 295275 h 947738"/>
              <a:gd name="connsiteX7" fmla="*/ 304800 w 1004887"/>
              <a:gd name="connsiteY7" fmla="*/ 428625 h 947738"/>
              <a:gd name="connsiteX8" fmla="*/ 190500 w 1004887"/>
              <a:gd name="connsiteY8" fmla="*/ 590550 h 947738"/>
              <a:gd name="connsiteX9" fmla="*/ 100012 w 1004887"/>
              <a:gd name="connsiteY9" fmla="*/ 733425 h 947738"/>
              <a:gd name="connsiteX10" fmla="*/ 42862 w 1004887"/>
              <a:gd name="connsiteY10" fmla="*/ 857250 h 947738"/>
              <a:gd name="connsiteX11" fmla="*/ 0 w 1004887"/>
              <a:gd name="connsiteY11" fmla="*/ 947738 h 947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04887" h="947738">
                <a:moveTo>
                  <a:pt x="1004887" y="52388"/>
                </a:moveTo>
                <a:lnTo>
                  <a:pt x="857250" y="9525"/>
                </a:lnTo>
                <a:lnTo>
                  <a:pt x="704850" y="0"/>
                </a:lnTo>
                <a:lnTo>
                  <a:pt x="547687" y="38100"/>
                </a:lnTo>
                <a:lnTo>
                  <a:pt x="476250" y="80963"/>
                </a:lnTo>
                <a:lnTo>
                  <a:pt x="433387" y="157163"/>
                </a:lnTo>
                <a:lnTo>
                  <a:pt x="371475" y="295275"/>
                </a:lnTo>
                <a:lnTo>
                  <a:pt x="304800" y="428625"/>
                </a:lnTo>
                <a:lnTo>
                  <a:pt x="190500" y="590550"/>
                </a:lnTo>
                <a:lnTo>
                  <a:pt x="100012" y="733425"/>
                </a:lnTo>
                <a:lnTo>
                  <a:pt x="42862" y="857250"/>
                </a:lnTo>
                <a:lnTo>
                  <a:pt x="0" y="947738"/>
                </a:ln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cxnSp>
        <p:nvCxnSpPr>
          <p:cNvPr id="57" name="56 Conector recto"/>
          <p:cNvCxnSpPr/>
          <p:nvPr/>
        </p:nvCxnSpPr>
        <p:spPr>
          <a:xfrm>
            <a:off x="4440987" y="4042088"/>
            <a:ext cx="635069" cy="697811"/>
          </a:xfrm>
          <a:prstGeom prst="line">
            <a:avLst/>
          </a:prstGeom>
          <a:ln w="571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8" name="Group 63"/>
          <p:cNvGrpSpPr>
            <a:grpSpLocks/>
          </p:cNvGrpSpPr>
          <p:nvPr/>
        </p:nvGrpSpPr>
        <p:grpSpPr bwMode="auto">
          <a:xfrm>
            <a:off x="5868144" y="2017231"/>
            <a:ext cx="3562350" cy="184151"/>
            <a:chOff x="829" y="3773"/>
            <a:chExt cx="2244" cy="116"/>
          </a:xfrm>
        </p:grpSpPr>
        <p:sp>
          <p:nvSpPr>
            <p:cNvPr id="59" name="Line 64"/>
            <p:cNvSpPr>
              <a:spLocks noChangeShapeType="1"/>
            </p:cNvSpPr>
            <p:nvPr/>
          </p:nvSpPr>
          <p:spPr bwMode="auto">
            <a:xfrm flipV="1">
              <a:off x="829" y="3840"/>
              <a:ext cx="528" cy="8"/>
            </a:xfrm>
            <a:prstGeom prst="line">
              <a:avLst/>
            </a:prstGeom>
            <a:noFill/>
            <a:ln w="57150">
              <a:solidFill>
                <a:srgbClr val="FF9933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s-CO"/>
            </a:p>
          </p:txBody>
        </p:sp>
        <p:sp>
          <p:nvSpPr>
            <p:cNvPr id="60" name="Text Box 65"/>
            <p:cNvSpPr txBox="1">
              <a:spLocks noChangeArrowheads="1"/>
            </p:cNvSpPr>
            <p:nvPr/>
          </p:nvSpPr>
          <p:spPr bwMode="auto">
            <a:xfrm>
              <a:off x="1396" y="3773"/>
              <a:ext cx="1677" cy="11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s-CO" sz="1200" b="1" dirty="0" smtClean="0">
                  <a:solidFill>
                    <a:srgbClr val="000000"/>
                  </a:solidFill>
                  <a:cs typeface="Arial" charset="0"/>
                </a:rPr>
                <a:t>Túneles Nueva Calzada</a:t>
              </a:r>
              <a:endParaRPr lang="en-US" sz="1200" b="1" dirty="0">
                <a:solidFill>
                  <a:srgbClr val="000000"/>
                </a:solidFill>
                <a:cs typeface="Arial" charset="0"/>
              </a:endParaRPr>
            </a:p>
          </p:txBody>
        </p:sp>
      </p:grpSp>
      <p:sp>
        <p:nvSpPr>
          <p:cNvPr id="62" name="Freeform 15"/>
          <p:cNvSpPr>
            <a:spLocks/>
          </p:cNvSpPr>
          <p:nvPr/>
        </p:nvSpPr>
        <p:spPr bwMode="auto">
          <a:xfrm rot="20889714">
            <a:off x="-893107" y="3635318"/>
            <a:ext cx="10668188" cy="1735406"/>
          </a:xfrm>
          <a:custGeom>
            <a:avLst/>
            <a:gdLst>
              <a:gd name="T0" fmla="*/ 0 w 5685"/>
              <a:gd name="T1" fmla="*/ 2147483647 h 877"/>
              <a:gd name="T2" fmla="*/ 2147483647 w 5685"/>
              <a:gd name="T3" fmla="*/ 2147483647 h 877"/>
              <a:gd name="T4" fmla="*/ 2147483647 w 5685"/>
              <a:gd name="T5" fmla="*/ 2147483647 h 877"/>
              <a:gd name="T6" fmla="*/ 2147483647 w 5685"/>
              <a:gd name="T7" fmla="*/ 2147483647 h 877"/>
              <a:gd name="T8" fmla="*/ 2147483647 w 5685"/>
              <a:gd name="T9" fmla="*/ 2147483647 h 877"/>
              <a:gd name="T10" fmla="*/ 2147483647 w 5685"/>
              <a:gd name="T11" fmla="*/ 2147483647 h 877"/>
              <a:gd name="T12" fmla="*/ 2147483647 w 5685"/>
              <a:gd name="T13" fmla="*/ 2147483647 h 877"/>
              <a:gd name="T14" fmla="*/ 2147483647 w 5685"/>
              <a:gd name="T15" fmla="*/ 2147483647 h 877"/>
              <a:gd name="T16" fmla="*/ 2147483647 w 5685"/>
              <a:gd name="T17" fmla="*/ 2147483647 h 877"/>
              <a:gd name="T18" fmla="*/ 2147483647 w 5685"/>
              <a:gd name="T19" fmla="*/ 2147483647 h 877"/>
              <a:gd name="T20" fmla="*/ 2147483647 w 5685"/>
              <a:gd name="T21" fmla="*/ 2147483647 h 877"/>
              <a:gd name="T22" fmla="*/ 2147483647 w 5685"/>
              <a:gd name="T23" fmla="*/ 2147483647 h 877"/>
              <a:gd name="T24" fmla="*/ 2147483647 w 5685"/>
              <a:gd name="T25" fmla="*/ 2147483647 h 877"/>
              <a:gd name="T26" fmla="*/ 2147483647 w 5685"/>
              <a:gd name="T27" fmla="*/ 2147483647 h 877"/>
              <a:gd name="T28" fmla="*/ 2147483647 w 5685"/>
              <a:gd name="T29" fmla="*/ 2147483647 h 877"/>
              <a:gd name="T30" fmla="*/ 2147483647 w 5685"/>
              <a:gd name="T31" fmla="*/ 2147483647 h 877"/>
              <a:gd name="T32" fmla="*/ 2147483647 w 5685"/>
              <a:gd name="T33" fmla="*/ 2147483647 h 877"/>
              <a:gd name="T34" fmla="*/ 2147483647 w 5685"/>
              <a:gd name="T35" fmla="*/ 2147483647 h 877"/>
              <a:gd name="T36" fmla="*/ 2147483647 w 5685"/>
              <a:gd name="T37" fmla="*/ 2147483647 h 877"/>
              <a:gd name="T38" fmla="*/ 2147483647 w 5685"/>
              <a:gd name="T39" fmla="*/ 2147483647 h 877"/>
              <a:gd name="T40" fmla="*/ 2147483647 w 5685"/>
              <a:gd name="T41" fmla="*/ 2147483647 h 877"/>
              <a:gd name="T42" fmla="*/ 2147483647 w 5685"/>
              <a:gd name="T43" fmla="*/ 2147483647 h 877"/>
              <a:gd name="T44" fmla="*/ 2147483647 w 5685"/>
              <a:gd name="T45" fmla="*/ 2147483647 h 877"/>
              <a:gd name="T46" fmla="*/ 2147483647 w 5685"/>
              <a:gd name="T47" fmla="*/ 2147483647 h 877"/>
              <a:gd name="T48" fmla="*/ 2147483647 w 5685"/>
              <a:gd name="T49" fmla="*/ 2147483647 h 877"/>
              <a:gd name="T50" fmla="*/ 2147483647 w 5685"/>
              <a:gd name="T51" fmla="*/ 2147483647 h 877"/>
              <a:gd name="T52" fmla="*/ 2147483647 w 5685"/>
              <a:gd name="T53" fmla="*/ 2147483647 h 877"/>
              <a:gd name="T54" fmla="*/ 2147483647 w 5685"/>
              <a:gd name="T55" fmla="*/ 2147483647 h 877"/>
              <a:gd name="T56" fmla="*/ 2147483647 w 5685"/>
              <a:gd name="T57" fmla="*/ 2147483647 h 877"/>
              <a:gd name="T58" fmla="*/ 2147483647 w 5685"/>
              <a:gd name="T59" fmla="*/ 2147483647 h 877"/>
              <a:gd name="T60" fmla="*/ 2147483647 w 5685"/>
              <a:gd name="T61" fmla="*/ 2147483647 h 877"/>
              <a:gd name="T62" fmla="*/ 2147483647 w 5685"/>
              <a:gd name="T63" fmla="*/ 2147483647 h 877"/>
              <a:gd name="T64" fmla="*/ 2147483647 w 5685"/>
              <a:gd name="T65" fmla="*/ 2147483647 h 877"/>
              <a:gd name="T66" fmla="*/ 2147483647 w 5685"/>
              <a:gd name="T67" fmla="*/ 2147483647 h 877"/>
              <a:gd name="T68" fmla="*/ 2147483647 w 5685"/>
              <a:gd name="T69" fmla="*/ 2147483647 h 877"/>
              <a:gd name="T70" fmla="*/ 2147483647 w 5685"/>
              <a:gd name="T71" fmla="*/ 2147483647 h 877"/>
              <a:gd name="T72" fmla="*/ 2147483647 w 5685"/>
              <a:gd name="T73" fmla="*/ 2147483647 h 877"/>
              <a:gd name="T74" fmla="*/ 2147483647 w 5685"/>
              <a:gd name="T75" fmla="*/ 2147483647 h 877"/>
              <a:gd name="T76" fmla="*/ 2147483647 w 5685"/>
              <a:gd name="T77" fmla="*/ 2147483647 h 877"/>
              <a:gd name="T78" fmla="*/ 2147483647 w 5685"/>
              <a:gd name="T79" fmla="*/ 2147483647 h 877"/>
              <a:gd name="T80" fmla="*/ 2147483647 w 5685"/>
              <a:gd name="T81" fmla="*/ 2147483647 h 877"/>
              <a:gd name="T82" fmla="*/ 2147483647 w 5685"/>
              <a:gd name="T83" fmla="*/ 2147483647 h 877"/>
              <a:gd name="T84" fmla="*/ 2147483647 w 5685"/>
              <a:gd name="T85" fmla="*/ 2147483647 h 877"/>
              <a:gd name="T86" fmla="*/ 2147483647 w 5685"/>
              <a:gd name="T87" fmla="*/ 2147483647 h 877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5685"/>
              <a:gd name="T133" fmla="*/ 0 h 877"/>
              <a:gd name="T134" fmla="*/ 5685 w 5685"/>
              <a:gd name="T135" fmla="*/ 877 h 877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5685" h="877">
                <a:moveTo>
                  <a:pt x="0" y="89"/>
                </a:moveTo>
                <a:cubicBezTo>
                  <a:pt x="16" y="84"/>
                  <a:pt x="52" y="72"/>
                  <a:pt x="94" y="59"/>
                </a:cubicBezTo>
                <a:cubicBezTo>
                  <a:pt x="136" y="46"/>
                  <a:pt x="218" y="20"/>
                  <a:pt x="254" y="11"/>
                </a:cubicBezTo>
                <a:cubicBezTo>
                  <a:pt x="290" y="2"/>
                  <a:pt x="289" y="2"/>
                  <a:pt x="310" y="3"/>
                </a:cubicBezTo>
                <a:cubicBezTo>
                  <a:pt x="331" y="4"/>
                  <a:pt x="347" y="0"/>
                  <a:pt x="378" y="19"/>
                </a:cubicBezTo>
                <a:cubicBezTo>
                  <a:pt x="409" y="38"/>
                  <a:pt x="451" y="92"/>
                  <a:pt x="494" y="119"/>
                </a:cubicBezTo>
                <a:cubicBezTo>
                  <a:pt x="537" y="146"/>
                  <a:pt x="596" y="161"/>
                  <a:pt x="635" y="179"/>
                </a:cubicBezTo>
                <a:cubicBezTo>
                  <a:pt x="674" y="197"/>
                  <a:pt x="688" y="216"/>
                  <a:pt x="726" y="225"/>
                </a:cubicBezTo>
                <a:cubicBezTo>
                  <a:pt x="764" y="234"/>
                  <a:pt x="809" y="243"/>
                  <a:pt x="862" y="235"/>
                </a:cubicBezTo>
                <a:cubicBezTo>
                  <a:pt x="915" y="227"/>
                  <a:pt x="991" y="197"/>
                  <a:pt x="1044" y="179"/>
                </a:cubicBezTo>
                <a:cubicBezTo>
                  <a:pt x="1097" y="161"/>
                  <a:pt x="1137" y="134"/>
                  <a:pt x="1182" y="127"/>
                </a:cubicBezTo>
                <a:cubicBezTo>
                  <a:pt x="1227" y="120"/>
                  <a:pt x="1251" y="115"/>
                  <a:pt x="1316" y="134"/>
                </a:cubicBezTo>
                <a:cubicBezTo>
                  <a:pt x="1381" y="153"/>
                  <a:pt x="1505" y="221"/>
                  <a:pt x="1570" y="239"/>
                </a:cubicBezTo>
                <a:cubicBezTo>
                  <a:pt x="1635" y="257"/>
                  <a:pt x="1659" y="250"/>
                  <a:pt x="1706" y="243"/>
                </a:cubicBezTo>
                <a:cubicBezTo>
                  <a:pt x="1753" y="236"/>
                  <a:pt x="1814" y="208"/>
                  <a:pt x="1850" y="199"/>
                </a:cubicBezTo>
                <a:cubicBezTo>
                  <a:pt x="1886" y="190"/>
                  <a:pt x="1890" y="183"/>
                  <a:pt x="1922" y="187"/>
                </a:cubicBezTo>
                <a:cubicBezTo>
                  <a:pt x="1954" y="191"/>
                  <a:pt x="2007" y="211"/>
                  <a:pt x="2042" y="225"/>
                </a:cubicBezTo>
                <a:cubicBezTo>
                  <a:pt x="2077" y="239"/>
                  <a:pt x="2109" y="255"/>
                  <a:pt x="2132" y="270"/>
                </a:cubicBezTo>
                <a:cubicBezTo>
                  <a:pt x="2155" y="285"/>
                  <a:pt x="2155" y="300"/>
                  <a:pt x="2178" y="315"/>
                </a:cubicBezTo>
                <a:cubicBezTo>
                  <a:pt x="2201" y="330"/>
                  <a:pt x="2225" y="354"/>
                  <a:pt x="2268" y="361"/>
                </a:cubicBezTo>
                <a:cubicBezTo>
                  <a:pt x="2311" y="368"/>
                  <a:pt x="2396" y="357"/>
                  <a:pt x="2438" y="355"/>
                </a:cubicBezTo>
                <a:cubicBezTo>
                  <a:pt x="2480" y="353"/>
                  <a:pt x="2493" y="358"/>
                  <a:pt x="2518" y="351"/>
                </a:cubicBezTo>
                <a:cubicBezTo>
                  <a:pt x="2543" y="344"/>
                  <a:pt x="2557" y="332"/>
                  <a:pt x="2586" y="315"/>
                </a:cubicBezTo>
                <a:cubicBezTo>
                  <a:pt x="2615" y="298"/>
                  <a:pt x="2660" y="266"/>
                  <a:pt x="2690" y="251"/>
                </a:cubicBezTo>
                <a:cubicBezTo>
                  <a:pt x="2720" y="236"/>
                  <a:pt x="2724" y="237"/>
                  <a:pt x="2767" y="225"/>
                </a:cubicBezTo>
                <a:cubicBezTo>
                  <a:pt x="2810" y="213"/>
                  <a:pt x="2893" y="195"/>
                  <a:pt x="2949" y="179"/>
                </a:cubicBezTo>
                <a:cubicBezTo>
                  <a:pt x="3005" y="163"/>
                  <a:pt x="3063" y="141"/>
                  <a:pt x="3102" y="131"/>
                </a:cubicBezTo>
                <a:cubicBezTo>
                  <a:pt x="3141" y="121"/>
                  <a:pt x="3121" y="114"/>
                  <a:pt x="3186" y="119"/>
                </a:cubicBezTo>
                <a:cubicBezTo>
                  <a:pt x="3251" y="124"/>
                  <a:pt x="3408" y="148"/>
                  <a:pt x="3490" y="163"/>
                </a:cubicBezTo>
                <a:cubicBezTo>
                  <a:pt x="3572" y="178"/>
                  <a:pt x="3625" y="188"/>
                  <a:pt x="3678" y="211"/>
                </a:cubicBezTo>
                <a:cubicBezTo>
                  <a:pt x="3731" y="234"/>
                  <a:pt x="3758" y="259"/>
                  <a:pt x="3810" y="299"/>
                </a:cubicBezTo>
                <a:cubicBezTo>
                  <a:pt x="3862" y="339"/>
                  <a:pt x="3947" y="411"/>
                  <a:pt x="3992" y="451"/>
                </a:cubicBezTo>
                <a:cubicBezTo>
                  <a:pt x="4037" y="491"/>
                  <a:pt x="4050" y="496"/>
                  <a:pt x="4083" y="542"/>
                </a:cubicBezTo>
                <a:cubicBezTo>
                  <a:pt x="4116" y="588"/>
                  <a:pt x="4145" y="689"/>
                  <a:pt x="4190" y="727"/>
                </a:cubicBezTo>
                <a:cubicBezTo>
                  <a:pt x="4235" y="765"/>
                  <a:pt x="4306" y="757"/>
                  <a:pt x="4355" y="769"/>
                </a:cubicBezTo>
                <a:cubicBezTo>
                  <a:pt x="4404" y="781"/>
                  <a:pt x="4433" y="792"/>
                  <a:pt x="4486" y="799"/>
                </a:cubicBezTo>
                <a:cubicBezTo>
                  <a:pt x="4539" y="806"/>
                  <a:pt x="4604" y="816"/>
                  <a:pt x="4672" y="814"/>
                </a:cubicBezTo>
                <a:cubicBezTo>
                  <a:pt x="4740" y="812"/>
                  <a:pt x="4825" y="794"/>
                  <a:pt x="4894" y="787"/>
                </a:cubicBezTo>
                <a:cubicBezTo>
                  <a:pt x="4963" y="780"/>
                  <a:pt x="5033" y="770"/>
                  <a:pt x="5086" y="771"/>
                </a:cubicBezTo>
                <a:cubicBezTo>
                  <a:pt x="5139" y="772"/>
                  <a:pt x="5177" y="776"/>
                  <a:pt x="5214" y="791"/>
                </a:cubicBezTo>
                <a:cubicBezTo>
                  <a:pt x="5251" y="806"/>
                  <a:pt x="5269" y="847"/>
                  <a:pt x="5307" y="860"/>
                </a:cubicBezTo>
                <a:cubicBezTo>
                  <a:pt x="5345" y="873"/>
                  <a:pt x="5397" y="871"/>
                  <a:pt x="5442" y="871"/>
                </a:cubicBezTo>
                <a:cubicBezTo>
                  <a:pt x="5487" y="871"/>
                  <a:pt x="5542" y="877"/>
                  <a:pt x="5580" y="860"/>
                </a:cubicBezTo>
                <a:cubicBezTo>
                  <a:pt x="5618" y="843"/>
                  <a:pt x="5685" y="754"/>
                  <a:pt x="5670" y="769"/>
                </a:cubicBezTo>
              </a:path>
            </a:pathLst>
          </a:custGeom>
          <a:noFill/>
          <a:ln w="57150">
            <a:solidFill>
              <a:srgbClr val="996633"/>
            </a:solidFill>
            <a:round/>
            <a:headEnd/>
            <a:tailEnd/>
          </a:ln>
        </p:spPr>
        <p:txBody>
          <a:bodyPr/>
          <a:lstStyle/>
          <a:p>
            <a:pPr eaLnBrk="1" hangingPunct="1">
              <a:spcBef>
                <a:spcPct val="20000"/>
              </a:spcBef>
            </a:pPr>
            <a:endParaRPr lang="en-US" sz="3200" b="1">
              <a:solidFill>
                <a:srgbClr val="FF6600"/>
              </a:solidFill>
              <a:latin typeface="Times New Roman" pitchFamily="18" charset="0"/>
              <a:cs typeface="Arial" charset="0"/>
            </a:endParaRPr>
          </a:p>
        </p:txBody>
      </p:sp>
      <p:grpSp>
        <p:nvGrpSpPr>
          <p:cNvPr id="63" name="Group 28"/>
          <p:cNvGrpSpPr>
            <a:grpSpLocks/>
          </p:cNvGrpSpPr>
          <p:nvPr/>
        </p:nvGrpSpPr>
        <p:grpSpPr bwMode="auto">
          <a:xfrm rot="20889714">
            <a:off x="1331015" y="4197927"/>
            <a:ext cx="1601057" cy="999939"/>
            <a:chOff x="1232" y="2193"/>
            <a:chExt cx="812" cy="445"/>
          </a:xfrm>
        </p:grpSpPr>
        <p:sp>
          <p:nvSpPr>
            <p:cNvPr id="64" name="Freeform 31"/>
            <p:cNvSpPr>
              <a:spLocks/>
            </p:cNvSpPr>
            <p:nvPr/>
          </p:nvSpPr>
          <p:spPr bwMode="auto">
            <a:xfrm>
              <a:off x="1624" y="2237"/>
              <a:ext cx="222" cy="112"/>
            </a:xfrm>
            <a:custGeom>
              <a:avLst/>
              <a:gdLst>
                <a:gd name="T0" fmla="*/ 216 w 222"/>
                <a:gd name="T1" fmla="*/ 9 h 112"/>
                <a:gd name="T2" fmla="*/ 222 w 222"/>
                <a:gd name="T3" fmla="*/ 39 h 112"/>
                <a:gd name="T4" fmla="*/ 218 w 222"/>
                <a:gd name="T5" fmla="*/ 67 h 112"/>
                <a:gd name="T6" fmla="*/ 208 w 222"/>
                <a:gd name="T7" fmla="*/ 89 h 112"/>
                <a:gd name="T8" fmla="*/ 172 w 222"/>
                <a:gd name="T9" fmla="*/ 107 h 112"/>
                <a:gd name="T10" fmla="*/ 126 w 222"/>
                <a:gd name="T11" fmla="*/ 109 h 112"/>
                <a:gd name="T12" fmla="*/ 108 w 222"/>
                <a:gd name="T13" fmla="*/ 89 h 112"/>
                <a:gd name="T14" fmla="*/ 104 w 222"/>
                <a:gd name="T15" fmla="*/ 65 h 112"/>
                <a:gd name="T16" fmla="*/ 100 w 222"/>
                <a:gd name="T17" fmla="*/ 41 h 112"/>
                <a:gd name="T18" fmla="*/ 100 w 222"/>
                <a:gd name="T19" fmla="*/ 25 h 112"/>
                <a:gd name="T20" fmla="*/ 88 w 222"/>
                <a:gd name="T21" fmla="*/ 9 h 112"/>
                <a:gd name="T22" fmla="*/ 52 w 222"/>
                <a:gd name="T23" fmla="*/ 1 h 112"/>
                <a:gd name="T24" fmla="*/ 22 w 222"/>
                <a:gd name="T25" fmla="*/ 13 h 112"/>
                <a:gd name="T26" fmla="*/ 0 w 222"/>
                <a:gd name="T27" fmla="*/ 31 h 112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222"/>
                <a:gd name="T43" fmla="*/ 0 h 112"/>
                <a:gd name="T44" fmla="*/ 222 w 222"/>
                <a:gd name="T45" fmla="*/ 112 h 112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22" h="112">
                  <a:moveTo>
                    <a:pt x="216" y="9"/>
                  </a:moveTo>
                  <a:cubicBezTo>
                    <a:pt x="217" y="14"/>
                    <a:pt x="222" y="29"/>
                    <a:pt x="222" y="39"/>
                  </a:cubicBezTo>
                  <a:cubicBezTo>
                    <a:pt x="222" y="49"/>
                    <a:pt x="220" y="59"/>
                    <a:pt x="218" y="67"/>
                  </a:cubicBezTo>
                  <a:cubicBezTo>
                    <a:pt x="216" y="75"/>
                    <a:pt x="216" y="82"/>
                    <a:pt x="208" y="89"/>
                  </a:cubicBezTo>
                  <a:cubicBezTo>
                    <a:pt x="200" y="96"/>
                    <a:pt x="186" y="104"/>
                    <a:pt x="172" y="107"/>
                  </a:cubicBezTo>
                  <a:cubicBezTo>
                    <a:pt x="158" y="110"/>
                    <a:pt x="137" y="112"/>
                    <a:pt x="126" y="109"/>
                  </a:cubicBezTo>
                  <a:cubicBezTo>
                    <a:pt x="115" y="106"/>
                    <a:pt x="112" y="96"/>
                    <a:pt x="108" y="89"/>
                  </a:cubicBezTo>
                  <a:cubicBezTo>
                    <a:pt x="104" y="82"/>
                    <a:pt x="105" y="73"/>
                    <a:pt x="104" y="65"/>
                  </a:cubicBezTo>
                  <a:cubicBezTo>
                    <a:pt x="103" y="57"/>
                    <a:pt x="101" y="48"/>
                    <a:pt x="100" y="41"/>
                  </a:cubicBezTo>
                  <a:cubicBezTo>
                    <a:pt x="99" y="34"/>
                    <a:pt x="102" y="30"/>
                    <a:pt x="100" y="25"/>
                  </a:cubicBezTo>
                  <a:cubicBezTo>
                    <a:pt x="98" y="20"/>
                    <a:pt x="96" y="13"/>
                    <a:pt x="88" y="9"/>
                  </a:cubicBezTo>
                  <a:cubicBezTo>
                    <a:pt x="80" y="5"/>
                    <a:pt x="63" y="0"/>
                    <a:pt x="52" y="1"/>
                  </a:cubicBezTo>
                  <a:cubicBezTo>
                    <a:pt x="41" y="2"/>
                    <a:pt x="31" y="8"/>
                    <a:pt x="22" y="13"/>
                  </a:cubicBezTo>
                  <a:cubicBezTo>
                    <a:pt x="13" y="18"/>
                    <a:pt x="5" y="27"/>
                    <a:pt x="0" y="31"/>
                  </a:cubicBezTo>
                </a:path>
              </a:pathLst>
            </a:custGeom>
            <a:noFill/>
            <a:ln w="38100">
              <a:solidFill>
                <a:srgbClr val="FFFF00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65" name="Freeform 30"/>
            <p:cNvSpPr>
              <a:spLocks/>
            </p:cNvSpPr>
            <p:nvPr/>
          </p:nvSpPr>
          <p:spPr bwMode="auto">
            <a:xfrm>
              <a:off x="1480" y="2548"/>
              <a:ext cx="160" cy="56"/>
            </a:xfrm>
            <a:custGeom>
              <a:avLst/>
              <a:gdLst>
                <a:gd name="T0" fmla="*/ 0 w 160"/>
                <a:gd name="T1" fmla="*/ 56 h 56"/>
                <a:gd name="T2" fmla="*/ 8 w 160"/>
                <a:gd name="T3" fmla="*/ 18 h 56"/>
                <a:gd name="T4" fmla="*/ 40 w 160"/>
                <a:gd name="T5" fmla="*/ 10 h 56"/>
                <a:gd name="T6" fmla="*/ 94 w 160"/>
                <a:gd name="T7" fmla="*/ 4 h 56"/>
                <a:gd name="T8" fmla="*/ 160 w 160"/>
                <a:gd name="T9" fmla="*/ 0 h 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0"/>
                <a:gd name="T16" fmla="*/ 0 h 56"/>
                <a:gd name="T17" fmla="*/ 160 w 160"/>
                <a:gd name="T18" fmla="*/ 56 h 5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0" h="56">
                  <a:moveTo>
                    <a:pt x="0" y="56"/>
                  </a:moveTo>
                  <a:cubicBezTo>
                    <a:pt x="1" y="50"/>
                    <a:pt x="1" y="26"/>
                    <a:pt x="8" y="18"/>
                  </a:cubicBezTo>
                  <a:cubicBezTo>
                    <a:pt x="15" y="10"/>
                    <a:pt x="26" y="12"/>
                    <a:pt x="40" y="10"/>
                  </a:cubicBezTo>
                  <a:cubicBezTo>
                    <a:pt x="54" y="8"/>
                    <a:pt x="74" y="6"/>
                    <a:pt x="94" y="4"/>
                  </a:cubicBezTo>
                  <a:cubicBezTo>
                    <a:pt x="114" y="2"/>
                    <a:pt x="146" y="1"/>
                    <a:pt x="160" y="0"/>
                  </a:cubicBezTo>
                </a:path>
              </a:pathLst>
            </a:custGeom>
            <a:noFill/>
            <a:ln w="38100">
              <a:solidFill>
                <a:srgbClr val="FFFF00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66" name="Freeform 32"/>
            <p:cNvSpPr>
              <a:spLocks/>
            </p:cNvSpPr>
            <p:nvPr/>
          </p:nvSpPr>
          <p:spPr bwMode="auto">
            <a:xfrm>
              <a:off x="1718" y="2198"/>
              <a:ext cx="108" cy="60"/>
            </a:xfrm>
            <a:custGeom>
              <a:avLst/>
              <a:gdLst>
                <a:gd name="T0" fmla="*/ 0 w 108"/>
                <a:gd name="T1" fmla="*/ 60 h 60"/>
                <a:gd name="T2" fmla="*/ 12 w 108"/>
                <a:gd name="T3" fmla="*/ 36 h 60"/>
                <a:gd name="T4" fmla="*/ 30 w 108"/>
                <a:gd name="T5" fmla="*/ 14 h 60"/>
                <a:gd name="T6" fmla="*/ 56 w 108"/>
                <a:gd name="T7" fmla="*/ 6 h 60"/>
                <a:gd name="T8" fmla="*/ 74 w 108"/>
                <a:gd name="T9" fmla="*/ 4 h 60"/>
                <a:gd name="T10" fmla="*/ 64 w 108"/>
                <a:gd name="T11" fmla="*/ 0 h 60"/>
                <a:gd name="T12" fmla="*/ 108 w 108"/>
                <a:gd name="T13" fmla="*/ 6 h 6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08"/>
                <a:gd name="T22" fmla="*/ 0 h 60"/>
                <a:gd name="T23" fmla="*/ 108 w 108"/>
                <a:gd name="T24" fmla="*/ 60 h 6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08" h="60">
                  <a:moveTo>
                    <a:pt x="0" y="60"/>
                  </a:moveTo>
                  <a:cubicBezTo>
                    <a:pt x="1" y="56"/>
                    <a:pt x="7" y="44"/>
                    <a:pt x="12" y="36"/>
                  </a:cubicBezTo>
                  <a:cubicBezTo>
                    <a:pt x="17" y="28"/>
                    <a:pt x="23" y="19"/>
                    <a:pt x="30" y="14"/>
                  </a:cubicBezTo>
                  <a:cubicBezTo>
                    <a:pt x="37" y="9"/>
                    <a:pt x="49" y="8"/>
                    <a:pt x="56" y="6"/>
                  </a:cubicBezTo>
                  <a:cubicBezTo>
                    <a:pt x="63" y="4"/>
                    <a:pt x="73" y="5"/>
                    <a:pt x="74" y="4"/>
                  </a:cubicBezTo>
                  <a:cubicBezTo>
                    <a:pt x="75" y="3"/>
                    <a:pt x="58" y="0"/>
                    <a:pt x="64" y="0"/>
                  </a:cubicBezTo>
                  <a:cubicBezTo>
                    <a:pt x="70" y="0"/>
                    <a:pt x="99" y="5"/>
                    <a:pt x="108" y="6"/>
                  </a:cubicBezTo>
                </a:path>
              </a:pathLst>
            </a:custGeom>
            <a:noFill/>
            <a:ln w="38100">
              <a:solidFill>
                <a:srgbClr val="FFFF00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67" name="Freeform 29"/>
            <p:cNvSpPr>
              <a:spLocks/>
            </p:cNvSpPr>
            <p:nvPr/>
          </p:nvSpPr>
          <p:spPr bwMode="auto">
            <a:xfrm>
              <a:off x="1232" y="2193"/>
              <a:ext cx="812" cy="445"/>
            </a:xfrm>
            <a:custGeom>
              <a:avLst/>
              <a:gdLst>
                <a:gd name="T0" fmla="*/ 0 w 812"/>
                <a:gd name="T1" fmla="*/ 297 h 445"/>
                <a:gd name="T2" fmla="*/ 142 w 812"/>
                <a:gd name="T3" fmla="*/ 345 h 445"/>
                <a:gd name="T4" fmla="*/ 224 w 812"/>
                <a:gd name="T5" fmla="*/ 367 h 445"/>
                <a:gd name="T6" fmla="*/ 258 w 812"/>
                <a:gd name="T7" fmla="*/ 379 h 445"/>
                <a:gd name="T8" fmla="*/ 236 w 812"/>
                <a:gd name="T9" fmla="*/ 435 h 445"/>
                <a:gd name="T10" fmla="*/ 200 w 812"/>
                <a:gd name="T11" fmla="*/ 439 h 445"/>
                <a:gd name="T12" fmla="*/ 144 w 812"/>
                <a:gd name="T13" fmla="*/ 421 h 445"/>
                <a:gd name="T14" fmla="*/ 122 w 812"/>
                <a:gd name="T15" fmla="*/ 341 h 445"/>
                <a:gd name="T16" fmla="*/ 250 w 812"/>
                <a:gd name="T17" fmla="*/ 183 h 445"/>
                <a:gd name="T18" fmla="*/ 390 w 812"/>
                <a:gd name="T19" fmla="*/ 79 h 445"/>
                <a:gd name="T20" fmla="*/ 472 w 812"/>
                <a:gd name="T21" fmla="*/ 19 h 445"/>
                <a:gd name="T22" fmla="*/ 554 w 812"/>
                <a:gd name="T23" fmla="*/ 3 h 445"/>
                <a:gd name="T24" fmla="*/ 580 w 812"/>
                <a:gd name="T25" fmla="*/ 5 h 445"/>
                <a:gd name="T26" fmla="*/ 602 w 812"/>
                <a:gd name="T27" fmla="*/ 31 h 445"/>
                <a:gd name="T28" fmla="*/ 620 w 812"/>
                <a:gd name="T29" fmla="*/ 89 h 445"/>
                <a:gd name="T30" fmla="*/ 650 w 812"/>
                <a:gd name="T31" fmla="*/ 111 h 445"/>
                <a:gd name="T32" fmla="*/ 706 w 812"/>
                <a:gd name="T33" fmla="*/ 109 h 445"/>
                <a:gd name="T34" fmla="*/ 756 w 812"/>
                <a:gd name="T35" fmla="*/ 101 h 445"/>
                <a:gd name="T36" fmla="*/ 812 w 812"/>
                <a:gd name="T37" fmla="*/ 85 h 445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812"/>
                <a:gd name="T58" fmla="*/ 0 h 445"/>
                <a:gd name="T59" fmla="*/ 812 w 812"/>
                <a:gd name="T60" fmla="*/ 445 h 445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812" h="445">
                  <a:moveTo>
                    <a:pt x="0" y="297"/>
                  </a:moveTo>
                  <a:cubicBezTo>
                    <a:pt x="24" y="305"/>
                    <a:pt x="105" y="333"/>
                    <a:pt x="142" y="345"/>
                  </a:cubicBezTo>
                  <a:cubicBezTo>
                    <a:pt x="179" y="357"/>
                    <a:pt x="205" y="361"/>
                    <a:pt x="224" y="367"/>
                  </a:cubicBezTo>
                  <a:cubicBezTo>
                    <a:pt x="243" y="373"/>
                    <a:pt x="256" y="368"/>
                    <a:pt x="258" y="379"/>
                  </a:cubicBezTo>
                  <a:cubicBezTo>
                    <a:pt x="260" y="390"/>
                    <a:pt x="246" y="425"/>
                    <a:pt x="236" y="435"/>
                  </a:cubicBezTo>
                  <a:cubicBezTo>
                    <a:pt x="226" y="445"/>
                    <a:pt x="215" y="441"/>
                    <a:pt x="200" y="439"/>
                  </a:cubicBezTo>
                  <a:cubicBezTo>
                    <a:pt x="185" y="437"/>
                    <a:pt x="157" y="437"/>
                    <a:pt x="144" y="421"/>
                  </a:cubicBezTo>
                  <a:cubicBezTo>
                    <a:pt x="131" y="405"/>
                    <a:pt x="104" y="381"/>
                    <a:pt x="122" y="341"/>
                  </a:cubicBezTo>
                  <a:cubicBezTo>
                    <a:pt x="140" y="301"/>
                    <a:pt x="205" y="227"/>
                    <a:pt x="250" y="183"/>
                  </a:cubicBezTo>
                  <a:cubicBezTo>
                    <a:pt x="295" y="139"/>
                    <a:pt x="353" y="106"/>
                    <a:pt x="390" y="79"/>
                  </a:cubicBezTo>
                  <a:cubicBezTo>
                    <a:pt x="427" y="52"/>
                    <a:pt x="445" y="32"/>
                    <a:pt x="472" y="19"/>
                  </a:cubicBezTo>
                  <a:cubicBezTo>
                    <a:pt x="499" y="6"/>
                    <a:pt x="536" y="5"/>
                    <a:pt x="554" y="3"/>
                  </a:cubicBezTo>
                  <a:cubicBezTo>
                    <a:pt x="572" y="1"/>
                    <a:pt x="572" y="0"/>
                    <a:pt x="580" y="5"/>
                  </a:cubicBezTo>
                  <a:cubicBezTo>
                    <a:pt x="588" y="10"/>
                    <a:pt x="595" y="17"/>
                    <a:pt x="602" y="31"/>
                  </a:cubicBezTo>
                  <a:cubicBezTo>
                    <a:pt x="609" y="45"/>
                    <a:pt x="612" y="76"/>
                    <a:pt x="620" y="89"/>
                  </a:cubicBezTo>
                  <a:cubicBezTo>
                    <a:pt x="628" y="102"/>
                    <a:pt x="636" y="108"/>
                    <a:pt x="650" y="111"/>
                  </a:cubicBezTo>
                  <a:cubicBezTo>
                    <a:pt x="664" y="114"/>
                    <a:pt x="688" y="111"/>
                    <a:pt x="706" y="109"/>
                  </a:cubicBezTo>
                  <a:cubicBezTo>
                    <a:pt x="724" y="107"/>
                    <a:pt x="738" y="105"/>
                    <a:pt x="756" y="101"/>
                  </a:cubicBezTo>
                  <a:cubicBezTo>
                    <a:pt x="774" y="97"/>
                    <a:pt x="800" y="88"/>
                    <a:pt x="812" y="85"/>
                  </a:cubicBezTo>
                </a:path>
              </a:pathLst>
            </a:custGeom>
            <a:noFill/>
            <a:ln w="38100">
              <a:solidFill>
                <a:srgbClr val="FFFF00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en-US"/>
            </a:p>
          </p:txBody>
        </p:sp>
      </p:grpSp>
      <p:sp>
        <p:nvSpPr>
          <p:cNvPr id="68" name="67 CuadroTexto"/>
          <p:cNvSpPr txBox="1"/>
          <p:nvPr/>
        </p:nvSpPr>
        <p:spPr>
          <a:xfrm>
            <a:off x="457869" y="315233"/>
            <a:ext cx="818371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4000" b="1" dirty="0" smtClean="0">
                <a:solidFill>
                  <a:srgbClr val="002060"/>
                </a:solidFill>
              </a:rPr>
              <a:t>MOVILIDAD DE PUENTE QUETAME</a:t>
            </a:r>
          </a:p>
          <a:p>
            <a:r>
              <a:rPr lang="es-CO" sz="3000" b="1" dirty="0" smtClean="0">
                <a:solidFill>
                  <a:srgbClr val="002060"/>
                </a:solidFill>
              </a:rPr>
              <a:t>Sector 2 K41+550 – K44+700</a:t>
            </a:r>
            <a:endParaRPr lang="es-CO" sz="3000" b="1" dirty="0">
              <a:solidFill>
                <a:srgbClr val="002060"/>
              </a:solidFill>
            </a:endParaRPr>
          </a:p>
        </p:txBody>
      </p:sp>
      <p:sp>
        <p:nvSpPr>
          <p:cNvPr id="51" name="50 Rectángulo"/>
          <p:cNvSpPr/>
          <p:nvPr/>
        </p:nvSpPr>
        <p:spPr>
          <a:xfrm>
            <a:off x="8824153" y="1628800"/>
            <a:ext cx="319847" cy="47525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61" name="60 Rectángulo"/>
          <p:cNvSpPr/>
          <p:nvPr/>
        </p:nvSpPr>
        <p:spPr>
          <a:xfrm>
            <a:off x="2108" y="1628800"/>
            <a:ext cx="321419" cy="487012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160445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3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3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3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3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3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3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3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3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3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3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1" dur="3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3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2" dur="3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5" dur="3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  <p:bldP spid="33" grpId="0" animBg="1"/>
      <p:bldP spid="34" grpId="0" animBg="1"/>
      <p:bldP spid="39" grpId="0"/>
      <p:bldP spid="40" grpId="0"/>
      <p:bldP spid="41" grpId="0"/>
      <p:bldP spid="43" grpId="0" animBg="1"/>
      <p:bldP spid="44" grpId="0" animBg="1"/>
      <p:bldP spid="52" grpId="0" animBg="1"/>
      <p:bldP spid="53" grpId="0" animBg="1"/>
      <p:bldP spid="56" grpId="0" animBg="1"/>
      <p:bldP spid="6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1" r="3611" b="1643"/>
          <a:stretch/>
        </p:blipFill>
        <p:spPr bwMode="auto">
          <a:xfrm>
            <a:off x="330199" y="938333"/>
            <a:ext cx="8483601" cy="5424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4 CuadroTexto"/>
          <p:cNvSpPr txBox="1"/>
          <p:nvPr/>
        </p:nvSpPr>
        <p:spPr>
          <a:xfrm>
            <a:off x="457869" y="387241"/>
            <a:ext cx="818371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4000" b="1" dirty="0" smtClean="0">
                <a:solidFill>
                  <a:srgbClr val="002060"/>
                </a:solidFill>
              </a:rPr>
              <a:t>MOVILIDAD DE PUENTE QUETAME</a:t>
            </a:r>
          </a:p>
          <a:p>
            <a:r>
              <a:rPr lang="es-CO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Sector 2 </a:t>
            </a:r>
          </a:p>
          <a:p>
            <a:r>
              <a:rPr lang="es-CO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K41+550 – K44+700</a:t>
            </a:r>
            <a:endParaRPr lang="es-CO" sz="3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23624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49" b="1797"/>
          <a:stretch/>
        </p:blipFill>
        <p:spPr bwMode="auto">
          <a:xfrm>
            <a:off x="323529" y="908720"/>
            <a:ext cx="8490272" cy="5415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4 CuadroTexto"/>
          <p:cNvSpPr txBox="1"/>
          <p:nvPr/>
        </p:nvSpPr>
        <p:spPr>
          <a:xfrm>
            <a:off x="457869" y="332656"/>
            <a:ext cx="818371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4000" b="1" dirty="0" smtClean="0">
                <a:solidFill>
                  <a:srgbClr val="002060"/>
                </a:solidFill>
              </a:rPr>
              <a:t>MOVILIDAD DE PUENTE QUETAME</a:t>
            </a:r>
          </a:p>
          <a:p>
            <a:r>
              <a:rPr lang="es-CO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Sector 2 </a:t>
            </a:r>
          </a:p>
          <a:p>
            <a:r>
              <a:rPr lang="es-CO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K41+550 – K44+700</a:t>
            </a:r>
            <a:endParaRPr lang="es-CO" sz="3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98292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9" r="3889" b="1874"/>
          <a:stretch/>
        </p:blipFill>
        <p:spPr bwMode="auto">
          <a:xfrm>
            <a:off x="355599" y="938333"/>
            <a:ext cx="8432801" cy="5411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CuadroTexto"/>
          <p:cNvSpPr txBox="1"/>
          <p:nvPr/>
        </p:nvSpPr>
        <p:spPr>
          <a:xfrm>
            <a:off x="457869" y="315233"/>
            <a:ext cx="818371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4000" b="1" dirty="0" smtClean="0">
                <a:solidFill>
                  <a:srgbClr val="002060"/>
                </a:solidFill>
              </a:rPr>
              <a:t>MOVILIDAD DE PUENTE QUETAME</a:t>
            </a:r>
          </a:p>
          <a:p>
            <a:r>
              <a:rPr lang="es-CO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Sector 2 </a:t>
            </a:r>
          </a:p>
          <a:p>
            <a:r>
              <a:rPr lang="es-CO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K41+550 – K44+700</a:t>
            </a:r>
            <a:endParaRPr lang="es-CO" sz="3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44214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3" r="3473"/>
          <a:stretch/>
        </p:blipFill>
        <p:spPr bwMode="auto">
          <a:xfrm>
            <a:off x="317500" y="920456"/>
            <a:ext cx="8509000" cy="553288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2 CuadroTexto"/>
          <p:cNvSpPr txBox="1"/>
          <p:nvPr/>
        </p:nvSpPr>
        <p:spPr>
          <a:xfrm>
            <a:off x="457869" y="315233"/>
            <a:ext cx="818371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4000" b="1" dirty="0" smtClean="0">
                <a:solidFill>
                  <a:srgbClr val="002060"/>
                </a:solidFill>
              </a:rPr>
              <a:t>MOVILIDAD DE PUENTE QUETAME</a:t>
            </a:r>
          </a:p>
          <a:p>
            <a:r>
              <a:rPr lang="es-CO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Sector 2 </a:t>
            </a:r>
          </a:p>
          <a:p>
            <a:r>
              <a:rPr lang="es-CO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K41+550 – K44+700</a:t>
            </a:r>
            <a:endParaRPr lang="es-CO" sz="3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10 Forma libre"/>
          <p:cNvSpPr/>
          <p:nvPr/>
        </p:nvSpPr>
        <p:spPr>
          <a:xfrm>
            <a:off x="0" y="3289300"/>
            <a:ext cx="8724900" cy="2463800"/>
          </a:xfrm>
          <a:custGeom>
            <a:avLst/>
            <a:gdLst>
              <a:gd name="connsiteX0" fmla="*/ 0 w 8724900"/>
              <a:gd name="connsiteY0" fmla="*/ 139700 h 2463800"/>
              <a:gd name="connsiteX1" fmla="*/ 533400 w 8724900"/>
              <a:gd name="connsiteY1" fmla="*/ 0 h 2463800"/>
              <a:gd name="connsiteX2" fmla="*/ 749300 w 8724900"/>
              <a:gd name="connsiteY2" fmla="*/ 50800 h 2463800"/>
              <a:gd name="connsiteX3" fmla="*/ 825500 w 8724900"/>
              <a:gd name="connsiteY3" fmla="*/ 228600 h 2463800"/>
              <a:gd name="connsiteX4" fmla="*/ 1003300 w 8724900"/>
              <a:gd name="connsiteY4" fmla="*/ 393700 h 2463800"/>
              <a:gd name="connsiteX5" fmla="*/ 1219200 w 8724900"/>
              <a:gd name="connsiteY5" fmla="*/ 495300 h 2463800"/>
              <a:gd name="connsiteX6" fmla="*/ 1587500 w 8724900"/>
              <a:gd name="connsiteY6" fmla="*/ 635000 h 2463800"/>
              <a:gd name="connsiteX7" fmla="*/ 2209800 w 8724900"/>
              <a:gd name="connsiteY7" fmla="*/ 749300 h 2463800"/>
              <a:gd name="connsiteX8" fmla="*/ 2552700 w 8724900"/>
              <a:gd name="connsiteY8" fmla="*/ 800100 h 2463800"/>
              <a:gd name="connsiteX9" fmla="*/ 2870200 w 8724900"/>
              <a:gd name="connsiteY9" fmla="*/ 838200 h 2463800"/>
              <a:gd name="connsiteX10" fmla="*/ 3060700 w 8724900"/>
              <a:gd name="connsiteY10" fmla="*/ 901700 h 2463800"/>
              <a:gd name="connsiteX11" fmla="*/ 3162300 w 8724900"/>
              <a:gd name="connsiteY11" fmla="*/ 1041400 h 2463800"/>
              <a:gd name="connsiteX12" fmla="*/ 3213100 w 8724900"/>
              <a:gd name="connsiteY12" fmla="*/ 1143000 h 2463800"/>
              <a:gd name="connsiteX13" fmla="*/ 3175000 w 8724900"/>
              <a:gd name="connsiteY13" fmla="*/ 1282700 h 2463800"/>
              <a:gd name="connsiteX14" fmla="*/ 2895600 w 8724900"/>
              <a:gd name="connsiteY14" fmla="*/ 1460500 h 2463800"/>
              <a:gd name="connsiteX15" fmla="*/ 2603500 w 8724900"/>
              <a:gd name="connsiteY15" fmla="*/ 1676400 h 2463800"/>
              <a:gd name="connsiteX16" fmla="*/ 2425700 w 8724900"/>
              <a:gd name="connsiteY16" fmla="*/ 1879600 h 2463800"/>
              <a:gd name="connsiteX17" fmla="*/ 2336800 w 8724900"/>
              <a:gd name="connsiteY17" fmla="*/ 2133600 h 2463800"/>
              <a:gd name="connsiteX18" fmla="*/ 2501900 w 8724900"/>
              <a:gd name="connsiteY18" fmla="*/ 2222500 h 2463800"/>
              <a:gd name="connsiteX19" fmla="*/ 3263900 w 8724900"/>
              <a:gd name="connsiteY19" fmla="*/ 2286000 h 2463800"/>
              <a:gd name="connsiteX20" fmla="*/ 3886200 w 8724900"/>
              <a:gd name="connsiteY20" fmla="*/ 2298700 h 2463800"/>
              <a:gd name="connsiteX21" fmla="*/ 4483100 w 8724900"/>
              <a:gd name="connsiteY21" fmla="*/ 2336800 h 2463800"/>
              <a:gd name="connsiteX22" fmla="*/ 5245100 w 8724900"/>
              <a:gd name="connsiteY22" fmla="*/ 2349500 h 2463800"/>
              <a:gd name="connsiteX23" fmla="*/ 5537200 w 8724900"/>
              <a:gd name="connsiteY23" fmla="*/ 2400300 h 2463800"/>
              <a:gd name="connsiteX24" fmla="*/ 6045200 w 8724900"/>
              <a:gd name="connsiteY24" fmla="*/ 2451100 h 2463800"/>
              <a:gd name="connsiteX25" fmla="*/ 6604000 w 8724900"/>
              <a:gd name="connsiteY25" fmla="*/ 2463800 h 2463800"/>
              <a:gd name="connsiteX26" fmla="*/ 7124700 w 8724900"/>
              <a:gd name="connsiteY26" fmla="*/ 2400300 h 2463800"/>
              <a:gd name="connsiteX27" fmla="*/ 7683500 w 8724900"/>
              <a:gd name="connsiteY27" fmla="*/ 2184400 h 2463800"/>
              <a:gd name="connsiteX28" fmla="*/ 8178800 w 8724900"/>
              <a:gd name="connsiteY28" fmla="*/ 1866900 h 2463800"/>
              <a:gd name="connsiteX29" fmla="*/ 8483600 w 8724900"/>
              <a:gd name="connsiteY29" fmla="*/ 1587500 h 2463800"/>
              <a:gd name="connsiteX30" fmla="*/ 8623300 w 8724900"/>
              <a:gd name="connsiteY30" fmla="*/ 1422400 h 2463800"/>
              <a:gd name="connsiteX31" fmla="*/ 8724900 w 8724900"/>
              <a:gd name="connsiteY31" fmla="*/ 1206500 h 2463800"/>
              <a:gd name="connsiteX32" fmla="*/ 8534400 w 8724900"/>
              <a:gd name="connsiteY32" fmla="*/ 939800 h 2463800"/>
              <a:gd name="connsiteX33" fmla="*/ 8178800 w 8724900"/>
              <a:gd name="connsiteY33" fmla="*/ 749300 h 2463800"/>
              <a:gd name="connsiteX34" fmla="*/ 7924800 w 8724900"/>
              <a:gd name="connsiteY34" fmla="*/ 635000 h 2463800"/>
              <a:gd name="connsiteX35" fmla="*/ 7632700 w 8724900"/>
              <a:gd name="connsiteY35" fmla="*/ 558800 h 2463800"/>
              <a:gd name="connsiteX36" fmla="*/ 7302500 w 8724900"/>
              <a:gd name="connsiteY36" fmla="*/ 533400 h 2463800"/>
              <a:gd name="connsiteX37" fmla="*/ 7023100 w 8724900"/>
              <a:gd name="connsiteY37" fmla="*/ 546100 h 2463800"/>
              <a:gd name="connsiteX38" fmla="*/ 6718300 w 8724900"/>
              <a:gd name="connsiteY38" fmla="*/ 596900 h 2463800"/>
              <a:gd name="connsiteX39" fmla="*/ 6375400 w 8724900"/>
              <a:gd name="connsiteY39" fmla="*/ 635000 h 2463800"/>
              <a:gd name="connsiteX40" fmla="*/ 6083300 w 8724900"/>
              <a:gd name="connsiteY40" fmla="*/ 584200 h 2463800"/>
              <a:gd name="connsiteX41" fmla="*/ 5715000 w 8724900"/>
              <a:gd name="connsiteY41" fmla="*/ 469900 h 2463800"/>
              <a:gd name="connsiteX42" fmla="*/ 5194300 w 8724900"/>
              <a:gd name="connsiteY42" fmla="*/ 355600 h 2463800"/>
              <a:gd name="connsiteX43" fmla="*/ 4826000 w 8724900"/>
              <a:gd name="connsiteY43" fmla="*/ 266700 h 2463800"/>
              <a:gd name="connsiteX44" fmla="*/ 4381500 w 8724900"/>
              <a:gd name="connsiteY44" fmla="*/ 165100 h 2463800"/>
              <a:gd name="connsiteX45" fmla="*/ 3797300 w 8724900"/>
              <a:gd name="connsiteY45" fmla="*/ 0 h 2463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8724900" h="2463800">
                <a:moveTo>
                  <a:pt x="0" y="139700"/>
                </a:moveTo>
                <a:lnTo>
                  <a:pt x="533400" y="0"/>
                </a:lnTo>
                <a:lnTo>
                  <a:pt x="749300" y="50800"/>
                </a:lnTo>
                <a:lnTo>
                  <a:pt x="825500" y="228600"/>
                </a:lnTo>
                <a:lnTo>
                  <a:pt x="1003300" y="393700"/>
                </a:lnTo>
                <a:lnTo>
                  <a:pt x="1219200" y="495300"/>
                </a:lnTo>
                <a:lnTo>
                  <a:pt x="1587500" y="635000"/>
                </a:lnTo>
                <a:lnTo>
                  <a:pt x="2209800" y="749300"/>
                </a:lnTo>
                <a:lnTo>
                  <a:pt x="2552700" y="800100"/>
                </a:lnTo>
                <a:lnTo>
                  <a:pt x="2870200" y="838200"/>
                </a:lnTo>
                <a:lnTo>
                  <a:pt x="3060700" y="901700"/>
                </a:lnTo>
                <a:lnTo>
                  <a:pt x="3162300" y="1041400"/>
                </a:lnTo>
                <a:lnTo>
                  <a:pt x="3213100" y="1143000"/>
                </a:lnTo>
                <a:lnTo>
                  <a:pt x="3175000" y="1282700"/>
                </a:lnTo>
                <a:lnTo>
                  <a:pt x="2895600" y="1460500"/>
                </a:lnTo>
                <a:lnTo>
                  <a:pt x="2603500" y="1676400"/>
                </a:lnTo>
                <a:lnTo>
                  <a:pt x="2425700" y="1879600"/>
                </a:lnTo>
                <a:lnTo>
                  <a:pt x="2336800" y="2133600"/>
                </a:lnTo>
                <a:lnTo>
                  <a:pt x="2501900" y="2222500"/>
                </a:lnTo>
                <a:lnTo>
                  <a:pt x="3263900" y="2286000"/>
                </a:lnTo>
                <a:lnTo>
                  <a:pt x="3886200" y="2298700"/>
                </a:lnTo>
                <a:lnTo>
                  <a:pt x="4483100" y="2336800"/>
                </a:lnTo>
                <a:lnTo>
                  <a:pt x="5245100" y="2349500"/>
                </a:lnTo>
                <a:lnTo>
                  <a:pt x="5537200" y="2400300"/>
                </a:lnTo>
                <a:lnTo>
                  <a:pt x="6045200" y="2451100"/>
                </a:lnTo>
                <a:lnTo>
                  <a:pt x="6604000" y="2463800"/>
                </a:lnTo>
                <a:lnTo>
                  <a:pt x="7124700" y="2400300"/>
                </a:lnTo>
                <a:lnTo>
                  <a:pt x="7683500" y="2184400"/>
                </a:lnTo>
                <a:lnTo>
                  <a:pt x="8178800" y="1866900"/>
                </a:lnTo>
                <a:lnTo>
                  <a:pt x="8483600" y="1587500"/>
                </a:lnTo>
                <a:lnTo>
                  <a:pt x="8623300" y="1422400"/>
                </a:lnTo>
                <a:lnTo>
                  <a:pt x="8724900" y="1206500"/>
                </a:lnTo>
                <a:lnTo>
                  <a:pt x="8534400" y="939800"/>
                </a:lnTo>
                <a:lnTo>
                  <a:pt x="8178800" y="749300"/>
                </a:lnTo>
                <a:lnTo>
                  <a:pt x="7924800" y="635000"/>
                </a:lnTo>
                <a:lnTo>
                  <a:pt x="7632700" y="558800"/>
                </a:lnTo>
                <a:lnTo>
                  <a:pt x="7302500" y="533400"/>
                </a:lnTo>
                <a:lnTo>
                  <a:pt x="7023100" y="546100"/>
                </a:lnTo>
                <a:lnTo>
                  <a:pt x="6718300" y="596900"/>
                </a:lnTo>
                <a:lnTo>
                  <a:pt x="6375400" y="635000"/>
                </a:lnTo>
                <a:lnTo>
                  <a:pt x="6083300" y="584200"/>
                </a:lnTo>
                <a:lnTo>
                  <a:pt x="5715000" y="469900"/>
                </a:lnTo>
                <a:lnTo>
                  <a:pt x="5194300" y="355600"/>
                </a:lnTo>
                <a:lnTo>
                  <a:pt x="4826000" y="266700"/>
                </a:lnTo>
                <a:lnTo>
                  <a:pt x="4381500" y="165100"/>
                </a:lnTo>
                <a:lnTo>
                  <a:pt x="3797300" y="0"/>
                </a:lnTo>
              </a:path>
            </a:pathLst>
          </a:custGeom>
          <a:noFill/>
          <a:ln>
            <a:solidFill>
              <a:srgbClr val="10FC26"/>
            </a:solidFill>
            <a:prstDash val="dash"/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2" name="11 Forma libre"/>
          <p:cNvSpPr/>
          <p:nvPr/>
        </p:nvSpPr>
        <p:spPr>
          <a:xfrm>
            <a:off x="38100" y="2578100"/>
            <a:ext cx="6324600" cy="2768600"/>
          </a:xfrm>
          <a:custGeom>
            <a:avLst/>
            <a:gdLst>
              <a:gd name="connsiteX0" fmla="*/ 6324600 w 6324600"/>
              <a:gd name="connsiteY0" fmla="*/ 0 h 2768600"/>
              <a:gd name="connsiteX1" fmla="*/ 5118100 w 6324600"/>
              <a:gd name="connsiteY1" fmla="*/ 279400 h 2768600"/>
              <a:gd name="connsiteX2" fmla="*/ 4178300 w 6324600"/>
              <a:gd name="connsiteY2" fmla="*/ 419100 h 2768600"/>
              <a:gd name="connsiteX3" fmla="*/ 3352800 w 6324600"/>
              <a:gd name="connsiteY3" fmla="*/ 546100 h 2768600"/>
              <a:gd name="connsiteX4" fmla="*/ 2717800 w 6324600"/>
              <a:gd name="connsiteY4" fmla="*/ 622300 h 2768600"/>
              <a:gd name="connsiteX5" fmla="*/ 2146300 w 6324600"/>
              <a:gd name="connsiteY5" fmla="*/ 685800 h 2768600"/>
              <a:gd name="connsiteX6" fmla="*/ 1485900 w 6324600"/>
              <a:gd name="connsiteY6" fmla="*/ 736600 h 2768600"/>
              <a:gd name="connsiteX7" fmla="*/ 1206500 w 6324600"/>
              <a:gd name="connsiteY7" fmla="*/ 647700 h 2768600"/>
              <a:gd name="connsiteX8" fmla="*/ 1054100 w 6324600"/>
              <a:gd name="connsiteY8" fmla="*/ 558800 h 2768600"/>
              <a:gd name="connsiteX9" fmla="*/ 787400 w 6324600"/>
              <a:gd name="connsiteY9" fmla="*/ 609600 h 2768600"/>
              <a:gd name="connsiteX10" fmla="*/ 723900 w 6324600"/>
              <a:gd name="connsiteY10" fmla="*/ 965200 h 2768600"/>
              <a:gd name="connsiteX11" fmla="*/ 1295400 w 6324600"/>
              <a:gd name="connsiteY11" fmla="*/ 1244600 h 2768600"/>
              <a:gd name="connsiteX12" fmla="*/ 2070100 w 6324600"/>
              <a:gd name="connsiteY12" fmla="*/ 1435100 h 2768600"/>
              <a:gd name="connsiteX13" fmla="*/ 2552700 w 6324600"/>
              <a:gd name="connsiteY13" fmla="*/ 1524000 h 2768600"/>
              <a:gd name="connsiteX14" fmla="*/ 2882900 w 6324600"/>
              <a:gd name="connsiteY14" fmla="*/ 1600200 h 2768600"/>
              <a:gd name="connsiteX15" fmla="*/ 3086100 w 6324600"/>
              <a:gd name="connsiteY15" fmla="*/ 1714500 h 2768600"/>
              <a:gd name="connsiteX16" fmla="*/ 3175000 w 6324600"/>
              <a:gd name="connsiteY16" fmla="*/ 1930400 h 2768600"/>
              <a:gd name="connsiteX17" fmla="*/ 3073400 w 6324600"/>
              <a:gd name="connsiteY17" fmla="*/ 2133600 h 2768600"/>
              <a:gd name="connsiteX18" fmla="*/ 2540000 w 6324600"/>
              <a:gd name="connsiteY18" fmla="*/ 2387600 h 2768600"/>
              <a:gd name="connsiteX19" fmla="*/ 2247900 w 6324600"/>
              <a:gd name="connsiteY19" fmla="*/ 2616200 h 2768600"/>
              <a:gd name="connsiteX20" fmla="*/ 1727200 w 6324600"/>
              <a:gd name="connsiteY20" fmla="*/ 2755900 h 2768600"/>
              <a:gd name="connsiteX21" fmla="*/ 1295400 w 6324600"/>
              <a:gd name="connsiteY21" fmla="*/ 2768600 h 2768600"/>
              <a:gd name="connsiteX22" fmla="*/ 876300 w 6324600"/>
              <a:gd name="connsiteY22" fmla="*/ 2667000 h 2768600"/>
              <a:gd name="connsiteX23" fmla="*/ 685800 w 6324600"/>
              <a:gd name="connsiteY23" fmla="*/ 2527300 h 2768600"/>
              <a:gd name="connsiteX24" fmla="*/ 685800 w 6324600"/>
              <a:gd name="connsiteY24" fmla="*/ 2349500 h 2768600"/>
              <a:gd name="connsiteX25" fmla="*/ 723900 w 6324600"/>
              <a:gd name="connsiteY25" fmla="*/ 2159000 h 2768600"/>
              <a:gd name="connsiteX26" fmla="*/ 850900 w 6324600"/>
              <a:gd name="connsiteY26" fmla="*/ 2070100 h 2768600"/>
              <a:gd name="connsiteX27" fmla="*/ 1028700 w 6324600"/>
              <a:gd name="connsiteY27" fmla="*/ 1968500 h 2768600"/>
              <a:gd name="connsiteX28" fmla="*/ 1219200 w 6324600"/>
              <a:gd name="connsiteY28" fmla="*/ 1866900 h 2768600"/>
              <a:gd name="connsiteX29" fmla="*/ 1333500 w 6324600"/>
              <a:gd name="connsiteY29" fmla="*/ 1778000 h 2768600"/>
              <a:gd name="connsiteX30" fmla="*/ 1358900 w 6324600"/>
              <a:gd name="connsiteY30" fmla="*/ 1663700 h 2768600"/>
              <a:gd name="connsiteX31" fmla="*/ 1346200 w 6324600"/>
              <a:gd name="connsiteY31" fmla="*/ 1562100 h 2768600"/>
              <a:gd name="connsiteX32" fmla="*/ 1193800 w 6324600"/>
              <a:gd name="connsiteY32" fmla="*/ 1435100 h 2768600"/>
              <a:gd name="connsiteX33" fmla="*/ 914400 w 6324600"/>
              <a:gd name="connsiteY33" fmla="*/ 1295400 h 2768600"/>
              <a:gd name="connsiteX34" fmla="*/ 647700 w 6324600"/>
              <a:gd name="connsiteY34" fmla="*/ 1155700 h 2768600"/>
              <a:gd name="connsiteX35" fmla="*/ 381000 w 6324600"/>
              <a:gd name="connsiteY35" fmla="*/ 1016000 h 2768600"/>
              <a:gd name="connsiteX36" fmla="*/ 139700 w 6324600"/>
              <a:gd name="connsiteY36" fmla="*/ 977900 h 2768600"/>
              <a:gd name="connsiteX37" fmla="*/ 0 w 6324600"/>
              <a:gd name="connsiteY37" fmla="*/ 939800 h 276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6324600" h="2768600">
                <a:moveTo>
                  <a:pt x="6324600" y="0"/>
                </a:moveTo>
                <a:lnTo>
                  <a:pt x="5118100" y="279400"/>
                </a:lnTo>
                <a:lnTo>
                  <a:pt x="4178300" y="419100"/>
                </a:lnTo>
                <a:lnTo>
                  <a:pt x="3352800" y="546100"/>
                </a:lnTo>
                <a:lnTo>
                  <a:pt x="2717800" y="622300"/>
                </a:lnTo>
                <a:lnTo>
                  <a:pt x="2146300" y="685800"/>
                </a:lnTo>
                <a:lnTo>
                  <a:pt x="1485900" y="736600"/>
                </a:lnTo>
                <a:lnTo>
                  <a:pt x="1206500" y="647700"/>
                </a:lnTo>
                <a:lnTo>
                  <a:pt x="1054100" y="558800"/>
                </a:lnTo>
                <a:lnTo>
                  <a:pt x="787400" y="609600"/>
                </a:lnTo>
                <a:lnTo>
                  <a:pt x="723900" y="965200"/>
                </a:lnTo>
                <a:lnTo>
                  <a:pt x="1295400" y="1244600"/>
                </a:lnTo>
                <a:lnTo>
                  <a:pt x="2070100" y="1435100"/>
                </a:lnTo>
                <a:lnTo>
                  <a:pt x="2552700" y="1524000"/>
                </a:lnTo>
                <a:lnTo>
                  <a:pt x="2882900" y="1600200"/>
                </a:lnTo>
                <a:lnTo>
                  <a:pt x="3086100" y="1714500"/>
                </a:lnTo>
                <a:lnTo>
                  <a:pt x="3175000" y="1930400"/>
                </a:lnTo>
                <a:lnTo>
                  <a:pt x="3073400" y="2133600"/>
                </a:lnTo>
                <a:lnTo>
                  <a:pt x="2540000" y="2387600"/>
                </a:lnTo>
                <a:lnTo>
                  <a:pt x="2247900" y="2616200"/>
                </a:lnTo>
                <a:lnTo>
                  <a:pt x="1727200" y="2755900"/>
                </a:lnTo>
                <a:lnTo>
                  <a:pt x="1295400" y="2768600"/>
                </a:lnTo>
                <a:lnTo>
                  <a:pt x="876300" y="2667000"/>
                </a:lnTo>
                <a:lnTo>
                  <a:pt x="685800" y="2527300"/>
                </a:lnTo>
                <a:lnTo>
                  <a:pt x="685800" y="2349500"/>
                </a:lnTo>
                <a:lnTo>
                  <a:pt x="723900" y="2159000"/>
                </a:lnTo>
                <a:lnTo>
                  <a:pt x="850900" y="2070100"/>
                </a:lnTo>
                <a:lnTo>
                  <a:pt x="1028700" y="1968500"/>
                </a:lnTo>
                <a:lnTo>
                  <a:pt x="1219200" y="1866900"/>
                </a:lnTo>
                <a:lnTo>
                  <a:pt x="1333500" y="1778000"/>
                </a:lnTo>
                <a:lnTo>
                  <a:pt x="1358900" y="1663700"/>
                </a:lnTo>
                <a:lnTo>
                  <a:pt x="1346200" y="1562100"/>
                </a:lnTo>
                <a:lnTo>
                  <a:pt x="1193800" y="1435100"/>
                </a:lnTo>
                <a:lnTo>
                  <a:pt x="914400" y="1295400"/>
                </a:lnTo>
                <a:lnTo>
                  <a:pt x="647700" y="1155700"/>
                </a:lnTo>
                <a:lnTo>
                  <a:pt x="381000" y="1016000"/>
                </a:lnTo>
                <a:lnTo>
                  <a:pt x="139700" y="977900"/>
                </a:lnTo>
                <a:lnTo>
                  <a:pt x="0" y="939800"/>
                </a:lnTo>
              </a:path>
            </a:pathLst>
          </a:custGeom>
          <a:noFill/>
          <a:ln>
            <a:solidFill>
              <a:srgbClr val="FFFF00"/>
            </a:solidFill>
            <a:prstDash val="dash"/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3" name="12 Forma libre"/>
          <p:cNvSpPr/>
          <p:nvPr/>
        </p:nvSpPr>
        <p:spPr>
          <a:xfrm>
            <a:off x="796900" y="2565400"/>
            <a:ext cx="5575300" cy="3860800"/>
          </a:xfrm>
          <a:custGeom>
            <a:avLst/>
            <a:gdLst>
              <a:gd name="connsiteX0" fmla="*/ 5575300 w 5575300"/>
              <a:gd name="connsiteY0" fmla="*/ 0 h 3860800"/>
              <a:gd name="connsiteX1" fmla="*/ 4584700 w 5575300"/>
              <a:gd name="connsiteY1" fmla="*/ 241300 h 3860800"/>
              <a:gd name="connsiteX2" fmla="*/ 3581400 w 5575300"/>
              <a:gd name="connsiteY2" fmla="*/ 406400 h 3860800"/>
              <a:gd name="connsiteX3" fmla="*/ 2514600 w 5575300"/>
              <a:gd name="connsiteY3" fmla="*/ 558800 h 3860800"/>
              <a:gd name="connsiteX4" fmla="*/ 1435100 w 5575300"/>
              <a:gd name="connsiteY4" fmla="*/ 698500 h 3860800"/>
              <a:gd name="connsiteX5" fmla="*/ 952500 w 5575300"/>
              <a:gd name="connsiteY5" fmla="*/ 736600 h 3860800"/>
              <a:gd name="connsiteX6" fmla="*/ 673100 w 5575300"/>
              <a:gd name="connsiteY6" fmla="*/ 736600 h 3860800"/>
              <a:gd name="connsiteX7" fmla="*/ 444500 w 5575300"/>
              <a:gd name="connsiteY7" fmla="*/ 660400 h 3860800"/>
              <a:gd name="connsiteX8" fmla="*/ 330200 w 5575300"/>
              <a:gd name="connsiteY8" fmla="*/ 609600 h 3860800"/>
              <a:gd name="connsiteX9" fmla="*/ 203200 w 5575300"/>
              <a:gd name="connsiteY9" fmla="*/ 571500 h 3860800"/>
              <a:gd name="connsiteX10" fmla="*/ 25400 w 5575300"/>
              <a:gd name="connsiteY10" fmla="*/ 622300 h 3860800"/>
              <a:gd name="connsiteX11" fmla="*/ 0 w 5575300"/>
              <a:gd name="connsiteY11" fmla="*/ 762000 h 3860800"/>
              <a:gd name="connsiteX12" fmla="*/ 0 w 5575300"/>
              <a:gd name="connsiteY12" fmla="*/ 914400 h 3860800"/>
              <a:gd name="connsiteX13" fmla="*/ 63500 w 5575300"/>
              <a:gd name="connsiteY13" fmla="*/ 1041400 h 3860800"/>
              <a:gd name="connsiteX14" fmla="*/ 330200 w 5575300"/>
              <a:gd name="connsiteY14" fmla="*/ 1193800 h 3860800"/>
              <a:gd name="connsiteX15" fmla="*/ 787400 w 5575300"/>
              <a:gd name="connsiteY15" fmla="*/ 1333500 h 3860800"/>
              <a:gd name="connsiteX16" fmla="*/ 1320800 w 5575300"/>
              <a:gd name="connsiteY16" fmla="*/ 1447800 h 3860800"/>
              <a:gd name="connsiteX17" fmla="*/ 1752600 w 5575300"/>
              <a:gd name="connsiteY17" fmla="*/ 1498600 h 3860800"/>
              <a:gd name="connsiteX18" fmla="*/ 2108200 w 5575300"/>
              <a:gd name="connsiteY18" fmla="*/ 1562100 h 3860800"/>
              <a:gd name="connsiteX19" fmla="*/ 2743200 w 5575300"/>
              <a:gd name="connsiteY19" fmla="*/ 1816100 h 3860800"/>
              <a:gd name="connsiteX20" fmla="*/ 3124200 w 5575300"/>
              <a:gd name="connsiteY20" fmla="*/ 2082800 h 3860800"/>
              <a:gd name="connsiteX21" fmla="*/ 3594100 w 5575300"/>
              <a:gd name="connsiteY21" fmla="*/ 2476500 h 3860800"/>
              <a:gd name="connsiteX22" fmla="*/ 3911600 w 5575300"/>
              <a:gd name="connsiteY22" fmla="*/ 2806700 h 3860800"/>
              <a:gd name="connsiteX23" fmla="*/ 4152900 w 5575300"/>
              <a:gd name="connsiteY23" fmla="*/ 3111500 h 3860800"/>
              <a:gd name="connsiteX24" fmla="*/ 4368800 w 5575300"/>
              <a:gd name="connsiteY24" fmla="*/ 3365500 h 3860800"/>
              <a:gd name="connsiteX25" fmla="*/ 4800600 w 5575300"/>
              <a:gd name="connsiteY25" fmla="*/ 3860800 h 386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5575300" h="3860800">
                <a:moveTo>
                  <a:pt x="5575300" y="0"/>
                </a:moveTo>
                <a:lnTo>
                  <a:pt x="4584700" y="241300"/>
                </a:lnTo>
                <a:lnTo>
                  <a:pt x="3581400" y="406400"/>
                </a:lnTo>
                <a:lnTo>
                  <a:pt x="2514600" y="558800"/>
                </a:lnTo>
                <a:lnTo>
                  <a:pt x="1435100" y="698500"/>
                </a:lnTo>
                <a:lnTo>
                  <a:pt x="952500" y="736600"/>
                </a:lnTo>
                <a:lnTo>
                  <a:pt x="673100" y="736600"/>
                </a:lnTo>
                <a:lnTo>
                  <a:pt x="444500" y="660400"/>
                </a:lnTo>
                <a:lnTo>
                  <a:pt x="330200" y="609600"/>
                </a:lnTo>
                <a:lnTo>
                  <a:pt x="203200" y="571500"/>
                </a:lnTo>
                <a:lnTo>
                  <a:pt x="25400" y="622300"/>
                </a:lnTo>
                <a:lnTo>
                  <a:pt x="0" y="762000"/>
                </a:lnTo>
                <a:lnTo>
                  <a:pt x="0" y="914400"/>
                </a:lnTo>
                <a:lnTo>
                  <a:pt x="63500" y="1041400"/>
                </a:lnTo>
                <a:lnTo>
                  <a:pt x="330200" y="1193800"/>
                </a:lnTo>
                <a:lnTo>
                  <a:pt x="787400" y="1333500"/>
                </a:lnTo>
                <a:lnTo>
                  <a:pt x="1320800" y="1447800"/>
                </a:lnTo>
                <a:lnTo>
                  <a:pt x="1752600" y="1498600"/>
                </a:lnTo>
                <a:lnTo>
                  <a:pt x="2108200" y="1562100"/>
                </a:lnTo>
                <a:lnTo>
                  <a:pt x="2743200" y="1816100"/>
                </a:lnTo>
                <a:lnTo>
                  <a:pt x="3124200" y="2082800"/>
                </a:lnTo>
                <a:lnTo>
                  <a:pt x="3594100" y="2476500"/>
                </a:lnTo>
                <a:lnTo>
                  <a:pt x="3911600" y="2806700"/>
                </a:lnTo>
                <a:lnTo>
                  <a:pt x="4152900" y="3111500"/>
                </a:lnTo>
                <a:lnTo>
                  <a:pt x="4368800" y="3365500"/>
                </a:lnTo>
                <a:lnTo>
                  <a:pt x="4800600" y="3860800"/>
                </a:lnTo>
              </a:path>
            </a:pathLst>
          </a:custGeom>
          <a:noFill/>
          <a:ln>
            <a:solidFill>
              <a:srgbClr val="F09ECF"/>
            </a:solidFill>
            <a:prstDash val="dash"/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4" name="13 Forma libre"/>
          <p:cNvSpPr/>
          <p:nvPr/>
        </p:nvSpPr>
        <p:spPr>
          <a:xfrm>
            <a:off x="787400" y="2552700"/>
            <a:ext cx="7899400" cy="3200400"/>
          </a:xfrm>
          <a:custGeom>
            <a:avLst/>
            <a:gdLst>
              <a:gd name="connsiteX0" fmla="*/ 5562600 w 7899400"/>
              <a:gd name="connsiteY0" fmla="*/ 0 h 3200400"/>
              <a:gd name="connsiteX1" fmla="*/ 4152900 w 7899400"/>
              <a:gd name="connsiteY1" fmla="*/ 317500 h 3200400"/>
              <a:gd name="connsiteX2" fmla="*/ 3098800 w 7899400"/>
              <a:gd name="connsiteY2" fmla="*/ 482600 h 3200400"/>
              <a:gd name="connsiteX3" fmla="*/ 2070100 w 7899400"/>
              <a:gd name="connsiteY3" fmla="*/ 622300 h 3200400"/>
              <a:gd name="connsiteX4" fmla="*/ 889000 w 7899400"/>
              <a:gd name="connsiteY4" fmla="*/ 749300 h 3200400"/>
              <a:gd name="connsiteX5" fmla="*/ 647700 w 7899400"/>
              <a:gd name="connsiteY5" fmla="*/ 749300 h 3200400"/>
              <a:gd name="connsiteX6" fmla="*/ 431800 w 7899400"/>
              <a:gd name="connsiteY6" fmla="*/ 660400 h 3200400"/>
              <a:gd name="connsiteX7" fmla="*/ 266700 w 7899400"/>
              <a:gd name="connsiteY7" fmla="*/ 584200 h 3200400"/>
              <a:gd name="connsiteX8" fmla="*/ 50800 w 7899400"/>
              <a:gd name="connsiteY8" fmla="*/ 622300 h 3200400"/>
              <a:gd name="connsiteX9" fmla="*/ 12700 w 7899400"/>
              <a:gd name="connsiteY9" fmla="*/ 762000 h 3200400"/>
              <a:gd name="connsiteX10" fmla="*/ 0 w 7899400"/>
              <a:gd name="connsiteY10" fmla="*/ 965200 h 3200400"/>
              <a:gd name="connsiteX11" fmla="*/ 165100 w 7899400"/>
              <a:gd name="connsiteY11" fmla="*/ 1092200 h 3200400"/>
              <a:gd name="connsiteX12" fmla="*/ 381000 w 7899400"/>
              <a:gd name="connsiteY12" fmla="*/ 1206500 h 3200400"/>
              <a:gd name="connsiteX13" fmla="*/ 762000 w 7899400"/>
              <a:gd name="connsiteY13" fmla="*/ 1333500 h 3200400"/>
              <a:gd name="connsiteX14" fmla="*/ 1270000 w 7899400"/>
              <a:gd name="connsiteY14" fmla="*/ 1460500 h 3200400"/>
              <a:gd name="connsiteX15" fmla="*/ 1524000 w 7899400"/>
              <a:gd name="connsiteY15" fmla="*/ 1511300 h 3200400"/>
              <a:gd name="connsiteX16" fmla="*/ 1778000 w 7899400"/>
              <a:gd name="connsiteY16" fmla="*/ 1549400 h 3200400"/>
              <a:gd name="connsiteX17" fmla="*/ 2019300 w 7899400"/>
              <a:gd name="connsiteY17" fmla="*/ 1562100 h 3200400"/>
              <a:gd name="connsiteX18" fmla="*/ 2222500 w 7899400"/>
              <a:gd name="connsiteY18" fmla="*/ 1612900 h 3200400"/>
              <a:gd name="connsiteX19" fmla="*/ 2374900 w 7899400"/>
              <a:gd name="connsiteY19" fmla="*/ 1714500 h 3200400"/>
              <a:gd name="connsiteX20" fmla="*/ 2438400 w 7899400"/>
              <a:gd name="connsiteY20" fmla="*/ 1828800 h 3200400"/>
              <a:gd name="connsiteX21" fmla="*/ 2438400 w 7899400"/>
              <a:gd name="connsiteY21" fmla="*/ 1917700 h 3200400"/>
              <a:gd name="connsiteX22" fmla="*/ 2387600 w 7899400"/>
              <a:gd name="connsiteY22" fmla="*/ 2006600 h 3200400"/>
              <a:gd name="connsiteX23" fmla="*/ 2133600 w 7899400"/>
              <a:gd name="connsiteY23" fmla="*/ 2209800 h 3200400"/>
              <a:gd name="connsiteX24" fmla="*/ 1828800 w 7899400"/>
              <a:gd name="connsiteY24" fmla="*/ 2413000 h 3200400"/>
              <a:gd name="connsiteX25" fmla="*/ 1727200 w 7899400"/>
              <a:gd name="connsiteY25" fmla="*/ 2540000 h 3200400"/>
              <a:gd name="connsiteX26" fmla="*/ 1587500 w 7899400"/>
              <a:gd name="connsiteY26" fmla="*/ 2730500 h 3200400"/>
              <a:gd name="connsiteX27" fmla="*/ 1587500 w 7899400"/>
              <a:gd name="connsiteY27" fmla="*/ 2844800 h 3200400"/>
              <a:gd name="connsiteX28" fmla="*/ 1625600 w 7899400"/>
              <a:gd name="connsiteY28" fmla="*/ 2933700 h 3200400"/>
              <a:gd name="connsiteX29" fmla="*/ 2209800 w 7899400"/>
              <a:gd name="connsiteY29" fmla="*/ 3022600 h 3200400"/>
              <a:gd name="connsiteX30" fmla="*/ 3060700 w 7899400"/>
              <a:gd name="connsiteY30" fmla="*/ 3035300 h 3200400"/>
              <a:gd name="connsiteX31" fmla="*/ 3721100 w 7899400"/>
              <a:gd name="connsiteY31" fmla="*/ 3073400 h 3200400"/>
              <a:gd name="connsiteX32" fmla="*/ 4356100 w 7899400"/>
              <a:gd name="connsiteY32" fmla="*/ 3086100 h 3200400"/>
              <a:gd name="connsiteX33" fmla="*/ 4953000 w 7899400"/>
              <a:gd name="connsiteY33" fmla="*/ 3149600 h 3200400"/>
              <a:gd name="connsiteX34" fmla="*/ 5486400 w 7899400"/>
              <a:gd name="connsiteY34" fmla="*/ 3200400 h 3200400"/>
              <a:gd name="connsiteX35" fmla="*/ 5956300 w 7899400"/>
              <a:gd name="connsiteY35" fmla="*/ 3187700 h 3200400"/>
              <a:gd name="connsiteX36" fmla="*/ 6426200 w 7899400"/>
              <a:gd name="connsiteY36" fmla="*/ 3124200 h 3200400"/>
              <a:gd name="connsiteX37" fmla="*/ 6908800 w 7899400"/>
              <a:gd name="connsiteY37" fmla="*/ 2933700 h 3200400"/>
              <a:gd name="connsiteX38" fmla="*/ 7289800 w 7899400"/>
              <a:gd name="connsiteY38" fmla="*/ 2667000 h 3200400"/>
              <a:gd name="connsiteX39" fmla="*/ 7620000 w 7899400"/>
              <a:gd name="connsiteY39" fmla="*/ 2413000 h 3200400"/>
              <a:gd name="connsiteX40" fmla="*/ 7810500 w 7899400"/>
              <a:gd name="connsiteY40" fmla="*/ 2197100 h 3200400"/>
              <a:gd name="connsiteX41" fmla="*/ 7899400 w 7899400"/>
              <a:gd name="connsiteY41" fmla="*/ 1993900 h 3200400"/>
              <a:gd name="connsiteX42" fmla="*/ 7861300 w 7899400"/>
              <a:gd name="connsiteY42" fmla="*/ 1803400 h 3200400"/>
              <a:gd name="connsiteX43" fmla="*/ 7594600 w 7899400"/>
              <a:gd name="connsiteY43" fmla="*/ 1574800 h 3200400"/>
              <a:gd name="connsiteX44" fmla="*/ 7289800 w 7899400"/>
              <a:gd name="connsiteY44" fmla="*/ 1460500 h 3200400"/>
              <a:gd name="connsiteX45" fmla="*/ 6972300 w 7899400"/>
              <a:gd name="connsiteY45" fmla="*/ 1320800 h 3200400"/>
              <a:gd name="connsiteX46" fmla="*/ 6616700 w 7899400"/>
              <a:gd name="connsiteY46" fmla="*/ 1257300 h 3200400"/>
              <a:gd name="connsiteX47" fmla="*/ 6210300 w 7899400"/>
              <a:gd name="connsiteY47" fmla="*/ 1295400 h 3200400"/>
              <a:gd name="connsiteX48" fmla="*/ 5816600 w 7899400"/>
              <a:gd name="connsiteY48" fmla="*/ 1384300 h 3200400"/>
              <a:gd name="connsiteX49" fmla="*/ 5359400 w 7899400"/>
              <a:gd name="connsiteY49" fmla="*/ 1358900 h 3200400"/>
              <a:gd name="connsiteX50" fmla="*/ 4762500 w 7899400"/>
              <a:gd name="connsiteY50" fmla="*/ 1181100 h 3200400"/>
              <a:gd name="connsiteX51" fmla="*/ 4076700 w 7899400"/>
              <a:gd name="connsiteY51" fmla="*/ 1003300 h 3200400"/>
              <a:gd name="connsiteX52" fmla="*/ 3556000 w 7899400"/>
              <a:gd name="connsiteY52" fmla="*/ 889000 h 3200400"/>
              <a:gd name="connsiteX53" fmla="*/ 2933700 w 7899400"/>
              <a:gd name="connsiteY53" fmla="*/ 723900 h 3200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7899400" h="3200400">
                <a:moveTo>
                  <a:pt x="5562600" y="0"/>
                </a:moveTo>
                <a:lnTo>
                  <a:pt x="4152900" y="317500"/>
                </a:lnTo>
                <a:lnTo>
                  <a:pt x="3098800" y="482600"/>
                </a:lnTo>
                <a:lnTo>
                  <a:pt x="2070100" y="622300"/>
                </a:lnTo>
                <a:lnTo>
                  <a:pt x="889000" y="749300"/>
                </a:lnTo>
                <a:lnTo>
                  <a:pt x="647700" y="749300"/>
                </a:lnTo>
                <a:lnTo>
                  <a:pt x="431800" y="660400"/>
                </a:lnTo>
                <a:lnTo>
                  <a:pt x="266700" y="584200"/>
                </a:lnTo>
                <a:lnTo>
                  <a:pt x="50800" y="622300"/>
                </a:lnTo>
                <a:lnTo>
                  <a:pt x="12700" y="762000"/>
                </a:lnTo>
                <a:lnTo>
                  <a:pt x="0" y="965200"/>
                </a:lnTo>
                <a:lnTo>
                  <a:pt x="165100" y="1092200"/>
                </a:lnTo>
                <a:lnTo>
                  <a:pt x="381000" y="1206500"/>
                </a:lnTo>
                <a:lnTo>
                  <a:pt x="762000" y="1333500"/>
                </a:lnTo>
                <a:lnTo>
                  <a:pt x="1270000" y="1460500"/>
                </a:lnTo>
                <a:lnTo>
                  <a:pt x="1524000" y="1511300"/>
                </a:lnTo>
                <a:lnTo>
                  <a:pt x="1778000" y="1549400"/>
                </a:lnTo>
                <a:lnTo>
                  <a:pt x="2019300" y="1562100"/>
                </a:lnTo>
                <a:lnTo>
                  <a:pt x="2222500" y="1612900"/>
                </a:lnTo>
                <a:lnTo>
                  <a:pt x="2374900" y="1714500"/>
                </a:lnTo>
                <a:lnTo>
                  <a:pt x="2438400" y="1828800"/>
                </a:lnTo>
                <a:lnTo>
                  <a:pt x="2438400" y="1917700"/>
                </a:lnTo>
                <a:lnTo>
                  <a:pt x="2387600" y="2006600"/>
                </a:lnTo>
                <a:lnTo>
                  <a:pt x="2133600" y="2209800"/>
                </a:lnTo>
                <a:lnTo>
                  <a:pt x="1828800" y="2413000"/>
                </a:lnTo>
                <a:lnTo>
                  <a:pt x="1727200" y="2540000"/>
                </a:lnTo>
                <a:lnTo>
                  <a:pt x="1587500" y="2730500"/>
                </a:lnTo>
                <a:lnTo>
                  <a:pt x="1587500" y="2844800"/>
                </a:lnTo>
                <a:lnTo>
                  <a:pt x="1625600" y="2933700"/>
                </a:lnTo>
                <a:lnTo>
                  <a:pt x="2209800" y="3022600"/>
                </a:lnTo>
                <a:lnTo>
                  <a:pt x="3060700" y="3035300"/>
                </a:lnTo>
                <a:lnTo>
                  <a:pt x="3721100" y="3073400"/>
                </a:lnTo>
                <a:lnTo>
                  <a:pt x="4356100" y="3086100"/>
                </a:lnTo>
                <a:lnTo>
                  <a:pt x="4953000" y="3149600"/>
                </a:lnTo>
                <a:lnTo>
                  <a:pt x="5486400" y="3200400"/>
                </a:lnTo>
                <a:lnTo>
                  <a:pt x="5956300" y="3187700"/>
                </a:lnTo>
                <a:lnTo>
                  <a:pt x="6426200" y="3124200"/>
                </a:lnTo>
                <a:lnTo>
                  <a:pt x="6908800" y="2933700"/>
                </a:lnTo>
                <a:lnTo>
                  <a:pt x="7289800" y="2667000"/>
                </a:lnTo>
                <a:lnTo>
                  <a:pt x="7620000" y="2413000"/>
                </a:lnTo>
                <a:lnTo>
                  <a:pt x="7810500" y="2197100"/>
                </a:lnTo>
                <a:lnTo>
                  <a:pt x="7899400" y="1993900"/>
                </a:lnTo>
                <a:lnTo>
                  <a:pt x="7861300" y="1803400"/>
                </a:lnTo>
                <a:lnTo>
                  <a:pt x="7594600" y="1574800"/>
                </a:lnTo>
                <a:lnTo>
                  <a:pt x="7289800" y="1460500"/>
                </a:lnTo>
                <a:lnTo>
                  <a:pt x="6972300" y="1320800"/>
                </a:lnTo>
                <a:lnTo>
                  <a:pt x="6616700" y="1257300"/>
                </a:lnTo>
                <a:lnTo>
                  <a:pt x="6210300" y="1295400"/>
                </a:lnTo>
                <a:lnTo>
                  <a:pt x="5816600" y="1384300"/>
                </a:lnTo>
                <a:lnTo>
                  <a:pt x="5359400" y="1358900"/>
                </a:lnTo>
                <a:lnTo>
                  <a:pt x="4762500" y="1181100"/>
                </a:lnTo>
                <a:lnTo>
                  <a:pt x="4076700" y="1003300"/>
                </a:lnTo>
                <a:lnTo>
                  <a:pt x="3556000" y="889000"/>
                </a:lnTo>
                <a:lnTo>
                  <a:pt x="2933700" y="723900"/>
                </a:lnTo>
              </a:path>
            </a:pathLst>
          </a:custGeom>
          <a:noFill/>
          <a:ln>
            <a:solidFill>
              <a:schemeClr val="accent6">
                <a:lumMod val="60000"/>
                <a:lumOff val="40000"/>
              </a:schemeClr>
            </a:solidFill>
            <a:prstDash val="dash"/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8" name="17 Forma libre"/>
          <p:cNvSpPr/>
          <p:nvPr/>
        </p:nvSpPr>
        <p:spPr>
          <a:xfrm>
            <a:off x="787400" y="2692400"/>
            <a:ext cx="5168900" cy="1663700"/>
          </a:xfrm>
          <a:custGeom>
            <a:avLst/>
            <a:gdLst>
              <a:gd name="connsiteX0" fmla="*/ 5168900 w 5168900"/>
              <a:gd name="connsiteY0" fmla="*/ 0 h 1663700"/>
              <a:gd name="connsiteX1" fmla="*/ 4457700 w 5168900"/>
              <a:gd name="connsiteY1" fmla="*/ 114300 h 1663700"/>
              <a:gd name="connsiteX2" fmla="*/ 3695700 w 5168900"/>
              <a:gd name="connsiteY2" fmla="*/ 228600 h 1663700"/>
              <a:gd name="connsiteX3" fmla="*/ 2692400 w 5168900"/>
              <a:gd name="connsiteY3" fmla="*/ 393700 h 1663700"/>
              <a:gd name="connsiteX4" fmla="*/ 1676400 w 5168900"/>
              <a:gd name="connsiteY4" fmla="*/ 546100 h 1663700"/>
              <a:gd name="connsiteX5" fmla="*/ 990600 w 5168900"/>
              <a:gd name="connsiteY5" fmla="*/ 609600 h 1663700"/>
              <a:gd name="connsiteX6" fmla="*/ 609600 w 5168900"/>
              <a:gd name="connsiteY6" fmla="*/ 571500 h 1663700"/>
              <a:gd name="connsiteX7" fmla="*/ 254000 w 5168900"/>
              <a:gd name="connsiteY7" fmla="*/ 520700 h 1663700"/>
              <a:gd name="connsiteX8" fmla="*/ 50800 w 5168900"/>
              <a:gd name="connsiteY8" fmla="*/ 533400 h 1663700"/>
              <a:gd name="connsiteX9" fmla="*/ 0 w 5168900"/>
              <a:gd name="connsiteY9" fmla="*/ 660400 h 1663700"/>
              <a:gd name="connsiteX10" fmla="*/ 38100 w 5168900"/>
              <a:gd name="connsiteY10" fmla="*/ 863600 h 1663700"/>
              <a:gd name="connsiteX11" fmla="*/ 215900 w 5168900"/>
              <a:gd name="connsiteY11" fmla="*/ 1028700 h 1663700"/>
              <a:gd name="connsiteX12" fmla="*/ 762000 w 5168900"/>
              <a:gd name="connsiteY12" fmla="*/ 1231900 h 1663700"/>
              <a:gd name="connsiteX13" fmla="*/ 1257300 w 5168900"/>
              <a:gd name="connsiteY13" fmla="*/ 1333500 h 1663700"/>
              <a:gd name="connsiteX14" fmla="*/ 1803400 w 5168900"/>
              <a:gd name="connsiteY14" fmla="*/ 1422400 h 1663700"/>
              <a:gd name="connsiteX15" fmla="*/ 2349500 w 5168900"/>
              <a:gd name="connsiteY15" fmla="*/ 1524000 h 1663700"/>
              <a:gd name="connsiteX16" fmla="*/ 2959100 w 5168900"/>
              <a:gd name="connsiteY16" fmla="*/ 1574800 h 1663700"/>
              <a:gd name="connsiteX17" fmla="*/ 3683000 w 5168900"/>
              <a:gd name="connsiteY17" fmla="*/ 1625600 h 1663700"/>
              <a:gd name="connsiteX18" fmla="*/ 4000500 w 5168900"/>
              <a:gd name="connsiteY18" fmla="*/ 1663700 h 1663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168900" h="1663700">
                <a:moveTo>
                  <a:pt x="5168900" y="0"/>
                </a:moveTo>
                <a:lnTo>
                  <a:pt x="4457700" y="114300"/>
                </a:lnTo>
                <a:lnTo>
                  <a:pt x="3695700" y="228600"/>
                </a:lnTo>
                <a:lnTo>
                  <a:pt x="2692400" y="393700"/>
                </a:lnTo>
                <a:lnTo>
                  <a:pt x="1676400" y="546100"/>
                </a:lnTo>
                <a:lnTo>
                  <a:pt x="990600" y="609600"/>
                </a:lnTo>
                <a:lnTo>
                  <a:pt x="609600" y="571500"/>
                </a:lnTo>
                <a:lnTo>
                  <a:pt x="254000" y="520700"/>
                </a:lnTo>
                <a:lnTo>
                  <a:pt x="50800" y="533400"/>
                </a:lnTo>
                <a:lnTo>
                  <a:pt x="0" y="660400"/>
                </a:lnTo>
                <a:lnTo>
                  <a:pt x="38100" y="863600"/>
                </a:lnTo>
                <a:lnTo>
                  <a:pt x="215900" y="1028700"/>
                </a:lnTo>
                <a:lnTo>
                  <a:pt x="762000" y="1231900"/>
                </a:lnTo>
                <a:lnTo>
                  <a:pt x="1257300" y="1333500"/>
                </a:lnTo>
                <a:lnTo>
                  <a:pt x="1803400" y="1422400"/>
                </a:lnTo>
                <a:lnTo>
                  <a:pt x="2349500" y="1524000"/>
                </a:lnTo>
                <a:lnTo>
                  <a:pt x="2959100" y="1574800"/>
                </a:lnTo>
                <a:lnTo>
                  <a:pt x="3683000" y="1625600"/>
                </a:lnTo>
                <a:lnTo>
                  <a:pt x="4000500" y="1663700"/>
                </a:lnTo>
              </a:path>
            </a:pathLst>
          </a:custGeom>
          <a:noFill/>
          <a:ln>
            <a:solidFill>
              <a:srgbClr val="0070C0"/>
            </a:solidFill>
            <a:prstDash val="dash"/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7" name="16 Forma libre"/>
          <p:cNvSpPr/>
          <p:nvPr/>
        </p:nvSpPr>
        <p:spPr>
          <a:xfrm>
            <a:off x="25400" y="2667000"/>
            <a:ext cx="7162800" cy="3073400"/>
          </a:xfrm>
          <a:custGeom>
            <a:avLst/>
            <a:gdLst>
              <a:gd name="connsiteX0" fmla="*/ 4597400 w 7162800"/>
              <a:gd name="connsiteY0" fmla="*/ 1651000 h 3073400"/>
              <a:gd name="connsiteX1" fmla="*/ 5346700 w 7162800"/>
              <a:gd name="connsiteY1" fmla="*/ 1752600 h 3073400"/>
              <a:gd name="connsiteX2" fmla="*/ 6083300 w 7162800"/>
              <a:gd name="connsiteY2" fmla="*/ 1955800 h 3073400"/>
              <a:gd name="connsiteX3" fmla="*/ 6718300 w 7162800"/>
              <a:gd name="connsiteY3" fmla="*/ 2209800 h 3073400"/>
              <a:gd name="connsiteX4" fmla="*/ 6959600 w 7162800"/>
              <a:gd name="connsiteY4" fmla="*/ 2463800 h 3073400"/>
              <a:gd name="connsiteX5" fmla="*/ 7162800 w 7162800"/>
              <a:gd name="connsiteY5" fmla="*/ 2743200 h 3073400"/>
              <a:gd name="connsiteX6" fmla="*/ 7150100 w 7162800"/>
              <a:gd name="connsiteY6" fmla="*/ 2933700 h 3073400"/>
              <a:gd name="connsiteX7" fmla="*/ 7010400 w 7162800"/>
              <a:gd name="connsiteY7" fmla="*/ 3073400 h 3073400"/>
              <a:gd name="connsiteX8" fmla="*/ 6578600 w 7162800"/>
              <a:gd name="connsiteY8" fmla="*/ 3073400 h 3073400"/>
              <a:gd name="connsiteX9" fmla="*/ 5422900 w 7162800"/>
              <a:gd name="connsiteY9" fmla="*/ 2984500 h 3073400"/>
              <a:gd name="connsiteX10" fmla="*/ 4406900 w 7162800"/>
              <a:gd name="connsiteY10" fmla="*/ 2933700 h 3073400"/>
              <a:gd name="connsiteX11" fmla="*/ 3556000 w 7162800"/>
              <a:gd name="connsiteY11" fmla="*/ 2921000 h 3073400"/>
              <a:gd name="connsiteX12" fmla="*/ 2578100 w 7162800"/>
              <a:gd name="connsiteY12" fmla="*/ 2882900 h 3073400"/>
              <a:gd name="connsiteX13" fmla="*/ 1828800 w 7162800"/>
              <a:gd name="connsiteY13" fmla="*/ 2819400 h 3073400"/>
              <a:gd name="connsiteX14" fmla="*/ 1155700 w 7162800"/>
              <a:gd name="connsiteY14" fmla="*/ 2679700 h 3073400"/>
              <a:gd name="connsiteX15" fmla="*/ 711200 w 7162800"/>
              <a:gd name="connsiteY15" fmla="*/ 2463800 h 3073400"/>
              <a:gd name="connsiteX16" fmla="*/ 660400 w 7162800"/>
              <a:gd name="connsiteY16" fmla="*/ 2260600 h 3073400"/>
              <a:gd name="connsiteX17" fmla="*/ 901700 w 7162800"/>
              <a:gd name="connsiteY17" fmla="*/ 1917700 h 3073400"/>
              <a:gd name="connsiteX18" fmla="*/ 1244600 w 7162800"/>
              <a:gd name="connsiteY18" fmla="*/ 1790700 h 3073400"/>
              <a:gd name="connsiteX19" fmla="*/ 1435100 w 7162800"/>
              <a:gd name="connsiteY19" fmla="*/ 1676400 h 3073400"/>
              <a:gd name="connsiteX20" fmla="*/ 1422400 w 7162800"/>
              <a:gd name="connsiteY20" fmla="*/ 1498600 h 3073400"/>
              <a:gd name="connsiteX21" fmla="*/ 1104900 w 7162800"/>
              <a:gd name="connsiteY21" fmla="*/ 1270000 h 3073400"/>
              <a:gd name="connsiteX22" fmla="*/ 800100 w 7162800"/>
              <a:gd name="connsiteY22" fmla="*/ 1092200 h 3073400"/>
              <a:gd name="connsiteX23" fmla="*/ 495300 w 7162800"/>
              <a:gd name="connsiteY23" fmla="*/ 977900 h 3073400"/>
              <a:gd name="connsiteX24" fmla="*/ 177800 w 7162800"/>
              <a:gd name="connsiteY24" fmla="*/ 876300 h 3073400"/>
              <a:gd name="connsiteX25" fmla="*/ 0 w 7162800"/>
              <a:gd name="connsiteY25" fmla="*/ 800100 h 3073400"/>
              <a:gd name="connsiteX26" fmla="*/ 228600 w 7162800"/>
              <a:gd name="connsiteY26" fmla="*/ 609600 h 3073400"/>
              <a:gd name="connsiteX27" fmla="*/ 546100 w 7162800"/>
              <a:gd name="connsiteY27" fmla="*/ 558800 h 3073400"/>
              <a:gd name="connsiteX28" fmla="*/ 850900 w 7162800"/>
              <a:gd name="connsiteY28" fmla="*/ 533400 h 3073400"/>
              <a:gd name="connsiteX29" fmla="*/ 1193800 w 7162800"/>
              <a:gd name="connsiteY29" fmla="*/ 571500 h 3073400"/>
              <a:gd name="connsiteX30" fmla="*/ 1600200 w 7162800"/>
              <a:gd name="connsiteY30" fmla="*/ 647700 h 3073400"/>
              <a:gd name="connsiteX31" fmla="*/ 2171700 w 7162800"/>
              <a:gd name="connsiteY31" fmla="*/ 609600 h 3073400"/>
              <a:gd name="connsiteX32" fmla="*/ 2832100 w 7162800"/>
              <a:gd name="connsiteY32" fmla="*/ 520700 h 3073400"/>
              <a:gd name="connsiteX33" fmla="*/ 3632200 w 7162800"/>
              <a:gd name="connsiteY33" fmla="*/ 393700 h 3073400"/>
              <a:gd name="connsiteX34" fmla="*/ 4432300 w 7162800"/>
              <a:gd name="connsiteY34" fmla="*/ 279400 h 3073400"/>
              <a:gd name="connsiteX35" fmla="*/ 5321300 w 7162800"/>
              <a:gd name="connsiteY35" fmla="*/ 127000 h 3073400"/>
              <a:gd name="connsiteX36" fmla="*/ 5981700 w 7162800"/>
              <a:gd name="connsiteY36" fmla="*/ 0 h 3073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7162800" h="3073400">
                <a:moveTo>
                  <a:pt x="4597400" y="1651000"/>
                </a:moveTo>
                <a:lnTo>
                  <a:pt x="5346700" y="1752600"/>
                </a:lnTo>
                <a:lnTo>
                  <a:pt x="6083300" y="1955800"/>
                </a:lnTo>
                <a:lnTo>
                  <a:pt x="6718300" y="2209800"/>
                </a:lnTo>
                <a:lnTo>
                  <a:pt x="6959600" y="2463800"/>
                </a:lnTo>
                <a:lnTo>
                  <a:pt x="7162800" y="2743200"/>
                </a:lnTo>
                <a:lnTo>
                  <a:pt x="7150100" y="2933700"/>
                </a:lnTo>
                <a:lnTo>
                  <a:pt x="7010400" y="3073400"/>
                </a:lnTo>
                <a:lnTo>
                  <a:pt x="6578600" y="3073400"/>
                </a:lnTo>
                <a:lnTo>
                  <a:pt x="5422900" y="2984500"/>
                </a:lnTo>
                <a:lnTo>
                  <a:pt x="4406900" y="2933700"/>
                </a:lnTo>
                <a:lnTo>
                  <a:pt x="3556000" y="2921000"/>
                </a:lnTo>
                <a:lnTo>
                  <a:pt x="2578100" y="2882900"/>
                </a:lnTo>
                <a:lnTo>
                  <a:pt x="1828800" y="2819400"/>
                </a:lnTo>
                <a:lnTo>
                  <a:pt x="1155700" y="2679700"/>
                </a:lnTo>
                <a:lnTo>
                  <a:pt x="711200" y="2463800"/>
                </a:lnTo>
                <a:lnTo>
                  <a:pt x="660400" y="2260600"/>
                </a:lnTo>
                <a:lnTo>
                  <a:pt x="901700" y="1917700"/>
                </a:lnTo>
                <a:lnTo>
                  <a:pt x="1244600" y="1790700"/>
                </a:lnTo>
                <a:lnTo>
                  <a:pt x="1435100" y="1676400"/>
                </a:lnTo>
                <a:lnTo>
                  <a:pt x="1422400" y="1498600"/>
                </a:lnTo>
                <a:lnTo>
                  <a:pt x="1104900" y="1270000"/>
                </a:lnTo>
                <a:lnTo>
                  <a:pt x="800100" y="1092200"/>
                </a:lnTo>
                <a:lnTo>
                  <a:pt x="495300" y="977900"/>
                </a:lnTo>
                <a:lnTo>
                  <a:pt x="177800" y="876300"/>
                </a:lnTo>
                <a:lnTo>
                  <a:pt x="0" y="800100"/>
                </a:lnTo>
                <a:lnTo>
                  <a:pt x="228600" y="609600"/>
                </a:lnTo>
                <a:lnTo>
                  <a:pt x="546100" y="558800"/>
                </a:lnTo>
                <a:lnTo>
                  <a:pt x="850900" y="533400"/>
                </a:lnTo>
                <a:lnTo>
                  <a:pt x="1193800" y="571500"/>
                </a:lnTo>
                <a:lnTo>
                  <a:pt x="1600200" y="647700"/>
                </a:lnTo>
                <a:lnTo>
                  <a:pt x="2171700" y="609600"/>
                </a:lnTo>
                <a:lnTo>
                  <a:pt x="2832100" y="520700"/>
                </a:lnTo>
                <a:lnTo>
                  <a:pt x="3632200" y="393700"/>
                </a:lnTo>
                <a:lnTo>
                  <a:pt x="4432300" y="279400"/>
                </a:lnTo>
                <a:lnTo>
                  <a:pt x="5321300" y="127000"/>
                </a:lnTo>
                <a:lnTo>
                  <a:pt x="5981700" y="0"/>
                </a:lnTo>
              </a:path>
            </a:pathLst>
          </a:custGeom>
          <a:noFill/>
          <a:ln>
            <a:solidFill>
              <a:schemeClr val="tx1">
                <a:lumMod val="95000"/>
                <a:lumOff val="5000"/>
              </a:schemeClr>
            </a:solidFill>
            <a:prstDash val="dash"/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6" name="15 Forma libre"/>
          <p:cNvSpPr/>
          <p:nvPr/>
        </p:nvSpPr>
        <p:spPr>
          <a:xfrm>
            <a:off x="673100" y="4102100"/>
            <a:ext cx="6515100" cy="2362200"/>
          </a:xfrm>
          <a:custGeom>
            <a:avLst/>
            <a:gdLst>
              <a:gd name="connsiteX0" fmla="*/ 3987800 w 6515100"/>
              <a:gd name="connsiteY0" fmla="*/ 215900 h 2362200"/>
              <a:gd name="connsiteX1" fmla="*/ 4483100 w 6515100"/>
              <a:gd name="connsiteY1" fmla="*/ 266700 h 2362200"/>
              <a:gd name="connsiteX2" fmla="*/ 4902200 w 6515100"/>
              <a:gd name="connsiteY2" fmla="*/ 355600 h 2362200"/>
              <a:gd name="connsiteX3" fmla="*/ 5308600 w 6515100"/>
              <a:gd name="connsiteY3" fmla="*/ 444500 h 2362200"/>
              <a:gd name="connsiteX4" fmla="*/ 5664200 w 6515100"/>
              <a:gd name="connsiteY4" fmla="*/ 622300 h 2362200"/>
              <a:gd name="connsiteX5" fmla="*/ 6032500 w 6515100"/>
              <a:gd name="connsiteY5" fmla="*/ 787400 h 2362200"/>
              <a:gd name="connsiteX6" fmla="*/ 6311900 w 6515100"/>
              <a:gd name="connsiteY6" fmla="*/ 1054100 h 2362200"/>
              <a:gd name="connsiteX7" fmla="*/ 6477000 w 6515100"/>
              <a:gd name="connsiteY7" fmla="*/ 1282700 h 2362200"/>
              <a:gd name="connsiteX8" fmla="*/ 6515100 w 6515100"/>
              <a:gd name="connsiteY8" fmla="*/ 1524000 h 2362200"/>
              <a:gd name="connsiteX9" fmla="*/ 6299200 w 6515100"/>
              <a:gd name="connsiteY9" fmla="*/ 1651000 h 2362200"/>
              <a:gd name="connsiteX10" fmla="*/ 5588000 w 6515100"/>
              <a:gd name="connsiteY10" fmla="*/ 1625600 h 2362200"/>
              <a:gd name="connsiteX11" fmla="*/ 4673600 w 6515100"/>
              <a:gd name="connsiteY11" fmla="*/ 1549400 h 2362200"/>
              <a:gd name="connsiteX12" fmla="*/ 3746500 w 6515100"/>
              <a:gd name="connsiteY12" fmla="*/ 1498600 h 2362200"/>
              <a:gd name="connsiteX13" fmla="*/ 2755900 w 6515100"/>
              <a:gd name="connsiteY13" fmla="*/ 1498600 h 2362200"/>
              <a:gd name="connsiteX14" fmla="*/ 1676400 w 6515100"/>
              <a:gd name="connsiteY14" fmla="*/ 1435100 h 2362200"/>
              <a:gd name="connsiteX15" fmla="*/ 1143000 w 6515100"/>
              <a:gd name="connsiteY15" fmla="*/ 1358900 h 2362200"/>
              <a:gd name="connsiteX16" fmla="*/ 571500 w 6515100"/>
              <a:gd name="connsiteY16" fmla="*/ 1257300 h 2362200"/>
              <a:gd name="connsiteX17" fmla="*/ 190500 w 6515100"/>
              <a:gd name="connsiteY17" fmla="*/ 1117600 h 2362200"/>
              <a:gd name="connsiteX18" fmla="*/ 0 w 6515100"/>
              <a:gd name="connsiteY18" fmla="*/ 901700 h 2362200"/>
              <a:gd name="connsiteX19" fmla="*/ 38100 w 6515100"/>
              <a:gd name="connsiteY19" fmla="*/ 685800 h 2362200"/>
              <a:gd name="connsiteX20" fmla="*/ 190500 w 6515100"/>
              <a:gd name="connsiteY20" fmla="*/ 546100 h 2362200"/>
              <a:gd name="connsiteX21" fmla="*/ 584200 w 6515100"/>
              <a:gd name="connsiteY21" fmla="*/ 355600 h 2362200"/>
              <a:gd name="connsiteX22" fmla="*/ 952500 w 6515100"/>
              <a:gd name="connsiteY22" fmla="*/ 177800 h 2362200"/>
              <a:gd name="connsiteX23" fmla="*/ 1143000 w 6515100"/>
              <a:gd name="connsiteY23" fmla="*/ 88900 h 2362200"/>
              <a:gd name="connsiteX24" fmla="*/ 1397000 w 6515100"/>
              <a:gd name="connsiteY24" fmla="*/ 25400 h 2362200"/>
              <a:gd name="connsiteX25" fmla="*/ 1663700 w 6515100"/>
              <a:gd name="connsiteY25" fmla="*/ 0 h 2362200"/>
              <a:gd name="connsiteX26" fmla="*/ 1968500 w 6515100"/>
              <a:gd name="connsiteY26" fmla="*/ 12700 h 2362200"/>
              <a:gd name="connsiteX27" fmla="*/ 2438400 w 6515100"/>
              <a:gd name="connsiteY27" fmla="*/ 114300 h 2362200"/>
              <a:gd name="connsiteX28" fmla="*/ 2882900 w 6515100"/>
              <a:gd name="connsiteY28" fmla="*/ 279400 h 2362200"/>
              <a:gd name="connsiteX29" fmla="*/ 3340100 w 6515100"/>
              <a:gd name="connsiteY29" fmla="*/ 596900 h 2362200"/>
              <a:gd name="connsiteX30" fmla="*/ 3848100 w 6515100"/>
              <a:gd name="connsiteY30" fmla="*/ 1079500 h 2362200"/>
              <a:gd name="connsiteX31" fmla="*/ 4356100 w 6515100"/>
              <a:gd name="connsiteY31" fmla="*/ 1651000 h 2362200"/>
              <a:gd name="connsiteX32" fmla="*/ 4978400 w 6515100"/>
              <a:gd name="connsiteY32" fmla="*/ 2362200 h 2362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6515100" h="2362200">
                <a:moveTo>
                  <a:pt x="3987800" y="215900"/>
                </a:moveTo>
                <a:lnTo>
                  <a:pt x="4483100" y="266700"/>
                </a:lnTo>
                <a:lnTo>
                  <a:pt x="4902200" y="355600"/>
                </a:lnTo>
                <a:lnTo>
                  <a:pt x="5308600" y="444500"/>
                </a:lnTo>
                <a:lnTo>
                  <a:pt x="5664200" y="622300"/>
                </a:lnTo>
                <a:lnTo>
                  <a:pt x="6032500" y="787400"/>
                </a:lnTo>
                <a:lnTo>
                  <a:pt x="6311900" y="1054100"/>
                </a:lnTo>
                <a:lnTo>
                  <a:pt x="6477000" y="1282700"/>
                </a:lnTo>
                <a:lnTo>
                  <a:pt x="6515100" y="1524000"/>
                </a:lnTo>
                <a:lnTo>
                  <a:pt x="6299200" y="1651000"/>
                </a:lnTo>
                <a:lnTo>
                  <a:pt x="5588000" y="1625600"/>
                </a:lnTo>
                <a:lnTo>
                  <a:pt x="4673600" y="1549400"/>
                </a:lnTo>
                <a:lnTo>
                  <a:pt x="3746500" y="1498600"/>
                </a:lnTo>
                <a:lnTo>
                  <a:pt x="2755900" y="1498600"/>
                </a:lnTo>
                <a:lnTo>
                  <a:pt x="1676400" y="1435100"/>
                </a:lnTo>
                <a:lnTo>
                  <a:pt x="1143000" y="1358900"/>
                </a:lnTo>
                <a:lnTo>
                  <a:pt x="571500" y="1257300"/>
                </a:lnTo>
                <a:lnTo>
                  <a:pt x="190500" y="1117600"/>
                </a:lnTo>
                <a:lnTo>
                  <a:pt x="0" y="901700"/>
                </a:lnTo>
                <a:lnTo>
                  <a:pt x="38100" y="685800"/>
                </a:lnTo>
                <a:lnTo>
                  <a:pt x="190500" y="546100"/>
                </a:lnTo>
                <a:lnTo>
                  <a:pt x="584200" y="355600"/>
                </a:lnTo>
                <a:lnTo>
                  <a:pt x="952500" y="177800"/>
                </a:lnTo>
                <a:lnTo>
                  <a:pt x="1143000" y="88900"/>
                </a:lnTo>
                <a:lnTo>
                  <a:pt x="1397000" y="25400"/>
                </a:lnTo>
                <a:lnTo>
                  <a:pt x="1663700" y="0"/>
                </a:lnTo>
                <a:lnTo>
                  <a:pt x="1968500" y="12700"/>
                </a:lnTo>
                <a:lnTo>
                  <a:pt x="2438400" y="114300"/>
                </a:lnTo>
                <a:lnTo>
                  <a:pt x="2882900" y="279400"/>
                </a:lnTo>
                <a:lnTo>
                  <a:pt x="3340100" y="596900"/>
                </a:lnTo>
                <a:lnTo>
                  <a:pt x="3848100" y="1079500"/>
                </a:lnTo>
                <a:lnTo>
                  <a:pt x="4356100" y="1651000"/>
                </a:lnTo>
                <a:lnTo>
                  <a:pt x="4978400" y="2362200"/>
                </a:lnTo>
              </a:path>
            </a:pathLst>
          </a:custGeom>
          <a:noFill/>
          <a:ln>
            <a:solidFill>
              <a:schemeClr val="accent2">
                <a:lumMod val="75000"/>
              </a:schemeClr>
            </a:solidFill>
            <a:prstDash val="dash"/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5" name="14 Forma libre"/>
          <p:cNvSpPr/>
          <p:nvPr/>
        </p:nvSpPr>
        <p:spPr>
          <a:xfrm>
            <a:off x="685800" y="3378200"/>
            <a:ext cx="8013700" cy="2413000"/>
          </a:xfrm>
          <a:custGeom>
            <a:avLst/>
            <a:gdLst>
              <a:gd name="connsiteX0" fmla="*/ 3949700 w 8013700"/>
              <a:gd name="connsiteY0" fmla="*/ 927100 h 2413000"/>
              <a:gd name="connsiteX1" fmla="*/ 4394200 w 8013700"/>
              <a:gd name="connsiteY1" fmla="*/ 977900 h 2413000"/>
              <a:gd name="connsiteX2" fmla="*/ 4864100 w 8013700"/>
              <a:gd name="connsiteY2" fmla="*/ 1054100 h 2413000"/>
              <a:gd name="connsiteX3" fmla="*/ 5245100 w 8013700"/>
              <a:gd name="connsiteY3" fmla="*/ 1155700 h 2413000"/>
              <a:gd name="connsiteX4" fmla="*/ 5664200 w 8013700"/>
              <a:gd name="connsiteY4" fmla="*/ 1358900 h 2413000"/>
              <a:gd name="connsiteX5" fmla="*/ 6032500 w 8013700"/>
              <a:gd name="connsiteY5" fmla="*/ 1562100 h 2413000"/>
              <a:gd name="connsiteX6" fmla="*/ 6311900 w 8013700"/>
              <a:gd name="connsiteY6" fmla="*/ 1790700 h 2413000"/>
              <a:gd name="connsiteX7" fmla="*/ 6438900 w 8013700"/>
              <a:gd name="connsiteY7" fmla="*/ 1955800 h 2413000"/>
              <a:gd name="connsiteX8" fmla="*/ 6515100 w 8013700"/>
              <a:gd name="connsiteY8" fmla="*/ 2146300 h 2413000"/>
              <a:gd name="connsiteX9" fmla="*/ 6489700 w 8013700"/>
              <a:gd name="connsiteY9" fmla="*/ 2286000 h 2413000"/>
              <a:gd name="connsiteX10" fmla="*/ 6146800 w 8013700"/>
              <a:gd name="connsiteY10" fmla="*/ 2349500 h 2413000"/>
              <a:gd name="connsiteX11" fmla="*/ 5842000 w 8013700"/>
              <a:gd name="connsiteY11" fmla="*/ 2362200 h 2413000"/>
              <a:gd name="connsiteX12" fmla="*/ 4699000 w 8013700"/>
              <a:gd name="connsiteY12" fmla="*/ 2286000 h 2413000"/>
              <a:gd name="connsiteX13" fmla="*/ 3759200 w 8013700"/>
              <a:gd name="connsiteY13" fmla="*/ 2222500 h 2413000"/>
              <a:gd name="connsiteX14" fmla="*/ 2794000 w 8013700"/>
              <a:gd name="connsiteY14" fmla="*/ 2209800 h 2413000"/>
              <a:gd name="connsiteX15" fmla="*/ 2006600 w 8013700"/>
              <a:gd name="connsiteY15" fmla="*/ 2184400 h 2413000"/>
              <a:gd name="connsiteX16" fmla="*/ 1435100 w 8013700"/>
              <a:gd name="connsiteY16" fmla="*/ 2133600 h 2413000"/>
              <a:gd name="connsiteX17" fmla="*/ 876300 w 8013700"/>
              <a:gd name="connsiteY17" fmla="*/ 2044700 h 2413000"/>
              <a:gd name="connsiteX18" fmla="*/ 431800 w 8013700"/>
              <a:gd name="connsiteY18" fmla="*/ 1917700 h 2413000"/>
              <a:gd name="connsiteX19" fmla="*/ 76200 w 8013700"/>
              <a:gd name="connsiteY19" fmla="*/ 1765300 h 2413000"/>
              <a:gd name="connsiteX20" fmla="*/ 0 w 8013700"/>
              <a:gd name="connsiteY20" fmla="*/ 1498600 h 2413000"/>
              <a:gd name="connsiteX21" fmla="*/ 88900 w 8013700"/>
              <a:gd name="connsiteY21" fmla="*/ 1282700 h 2413000"/>
              <a:gd name="connsiteX22" fmla="*/ 406400 w 8013700"/>
              <a:gd name="connsiteY22" fmla="*/ 1155700 h 2413000"/>
              <a:gd name="connsiteX23" fmla="*/ 774700 w 8013700"/>
              <a:gd name="connsiteY23" fmla="*/ 965200 h 2413000"/>
              <a:gd name="connsiteX24" fmla="*/ 1155700 w 8013700"/>
              <a:gd name="connsiteY24" fmla="*/ 787400 h 2413000"/>
              <a:gd name="connsiteX25" fmla="*/ 1397000 w 8013700"/>
              <a:gd name="connsiteY25" fmla="*/ 723900 h 2413000"/>
              <a:gd name="connsiteX26" fmla="*/ 1854200 w 8013700"/>
              <a:gd name="connsiteY26" fmla="*/ 723900 h 2413000"/>
              <a:gd name="connsiteX27" fmla="*/ 2184400 w 8013700"/>
              <a:gd name="connsiteY27" fmla="*/ 800100 h 2413000"/>
              <a:gd name="connsiteX28" fmla="*/ 2387600 w 8013700"/>
              <a:gd name="connsiteY28" fmla="*/ 901700 h 2413000"/>
              <a:gd name="connsiteX29" fmla="*/ 2501900 w 8013700"/>
              <a:gd name="connsiteY29" fmla="*/ 1016000 h 2413000"/>
              <a:gd name="connsiteX30" fmla="*/ 2438400 w 8013700"/>
              <a:gd name="connsiteY30" fmla="*/ 1206500 h 2413000"/>
              <a:gd name="connsiteX31" fmla="*/ 2159000 w 8013700"/>
              <a:gd name="connsiteY31" fmla="*/ 1422400 h 2413000"/>
              <a:gd name="connsiteX32" fmla="*/ 1879600 w 8013700"/>
              <a:gd name="connsiteY32" fmla="*/ 1625600 h 2413000"/>
              <a:gd name="connsiteX33" fmla="*/ 1727200 w 8013700"/>
              <a:gd name="connsiteY33" fmla="*/ 1816100 h 2413000"/>
              <a:gd name="connsiteX34" fmla="*/ 1676400 w 8013700"/>
              <a:gd name="connsiteY34" fmla="*/ 1993900 h 2413000"/>
              <a:gd name="connsiteX35" fmla="*/ 1689100 w 8013700"/>
              <a:gd name="connsiteY35" fmla="*/ 2095500 h 2413000"/>
              <a:gd name="connsiteX36" fmla="*/ 1816100 w 8013700"/>
              <a:gd name="connsiteY36" fmla="*/ 2209800 h 2413000"/>
              <a:gd name="connsiteX37" fmla="*/ 2425700 w 8013700"/>
              <a:gd name="connsiteY37" fmla="*/ 2247900 h 2413000"/>
              <a:gd name="connsiteX38" fmla="*/ 3136900 w 8013700"/>
              <a:gd name="connsiteY38" fmla="*/ 2260600 h 2413000"/>
              <a:gd name="connsiteX39" fmla="*/ 3873500 w 8013700"/>
              <a:gd name="connsiteY39" fmla="*/ 2286000 h 2413000"/>
              <a:gd name="connsiteX40" fmla="*/ 4699000 w 8013700"/>
              <a:gd name="connsiteY40" fmla="*/ 2349500 h 2413000"/>
              <a:gd name="connsiteX41" fmla="*/ 5270500 w 8013700"/>
              <a:gd name="connsiteY41" fmla="*/ 2413000 h 2413000"/>
              <a:gd name="connsiteX42" fmla="*/ 5651500 w 8013700"/>
              <a:gd name="connsiteY42" fmla="*/ 2400300 h 2413000"/>
              <a:gd name="connsiteX43" fmla="*/ 6070600 w 8013700"/>
              <a:gd name="connsiteY43" fmla="*/ 2413000 h 2413000"/>
              <a:gd name="connsiteX44" fmla="*/ 6527800 w 8013700"/>
              <a:gd name="connsiteY44" fmla="*/ 2349500 h 2413000"/>
              <a:gd name="connsiteX45" fmla="*/ 7162800 w 8013700"/>
              <a:gd name="connsiteY45" fmla="*/ 2070100 h 2413000"/>
              <a:gd name="connsiteX46" fmla="*/ 7658100 w 8013700"/>
              <a:gd name="connsiteY46" fmla="*/ 1701800 h 2413000"/>
              <a:gd name="connsiteX47" fmla="*/ 7937500 w 8013700"/>
              <a:gd name="connsiteY47" fmla="*/ 1447800 h 2413000"/>
              <a:gd name="connsiteX48" fmla="*/ 8013700 w 8013700"/>
              <a:gd name="connsiteY48" fmla="*/ 1206500 h 2413000"/>
              <a:gd name="connsiteX49" fmla="*/ 7924800 w 8013700"/>
              <a:gd name="connsiteY49" fmla="*/ 952500 h 2413000"/>
              <a:gd name="connsiteX50" fmla="*/ 7556500 w 8013700"/>
              <a:gd name="connsiteY50" fmla="*/ 711200 h 2413000"/>
              <a:gd name="connsiteX51" fmla="*/ 7175500 w 8013700"/>
              <a:gd name="connsiteY51" fmla="*/ 571500 h 2413000"/>
              <a:gd name="connsiteX52" fmla="*/ 6858000 w 8013700"/>
              <a:gd name="connsiteY52" fmla="*/ 482600 h 2413000"/>
              <a:gd name="connsiteX53" fmla="*/ 6464300 w 8013700"/>
              <a:gd name="connsiteY53" fmla="*/ 469900 h 2413000"/>
              <a:gd name="connsiteX54" fmla="*/ 6235700 w 8013700"/>
              <a:gd name="connsiteY54" fmla="*/ 508000 h 2413000"/>
              <a:gd name="connsiteX55" fmla="*/ 5969000 w 8013700"/>
              <a:gd name="connsiteY55" fmla="*/ 520700 h 2413000"/>
              <a:gd name="connsiteX56" fmla="*/ 5524500 w 8013700"/>
              <a:gd name="connsiteY56" fmla="*/ 533400 h 2413000"/>
              <a:gd name="connsiteX57" fmla="*/ 5029200 w 8013700"/>
              <a:gd name="connsiteY57" fmla="*/ 393700 h 2413000"/>
              <a:gd name="connsiteX58" fmla="*/ 4445000 w 8013700"/>
              <a:gd name="connsiteY58" fmla="*/ 266700 h 2413000"/>
              <a:gd name="connsiteX59" fmla="*/ 3340100 w 8013700"/>
              <a:gd name="connsiteY59" fmla="*/ 0 h 2413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8013700" h="2413000">
                <a:moveTo>
                  <a:pt x="3949700" y="927100"/>
                </a:moveTo>
                <a:lnTo>
                  <a:pt x="4394200" y="977900"/>
                </a:lnTo>
                <a:lnTo>
                  <a:pt x="4864100" y="1054100"/>
                </a:lnTo>
                <a:lnTo>
                  <a:pt x="5245100" y="1155700"/>
                </a:lnTo>
                <a:lnTo>
                  <a:pt x="5664200" y="1358900"/>
                </a:lnTo>
                <a:lnTo>
                  <a:pt x="6032500" y="1562100"/>
                </a:lnTo>
                <a:lnTo>
                  <a:pt x="6311900" y="1790700"/>
                </a:lnTo>
                <a:lnTo>
                  <a:pt x="6438900" y="1955800"/>
                </a:lnTo>
                <a:lnTo>
                  <a:pt x="6515100" y="2146300"/>
                </a:lnTo>
                <a:lnTo>
                  <a:pt x="6489700" y="2286000"/>
                </a:lnTo>
                <a:lnTo>
                  <a:pt x="6146800" y="2349500"/>
                </a:lnTo>
                <a:lnTo>
                  <a:pt x="5842000" y="2362200"/>
                </a:lnTo>
                <a:lnTo>
                  <a:pt x="4699000" y="2286000"/>
                </a:lnTo>
                <a:lnTo>
                  <a:pt x="3759200" y="2222500"/>
                </a:lnTo>
                <a:lnTo>
                  <a:pt x="2794000" y="2209800"/>
                </a:lnTo>
                <a:lnTo>
                  <a:pt x="2006600" y="2184400"/>
                </a:lnTo>
                <a:lnTo>
                  <a:pt x="1435100" y="2133600"/>
                </a:lnTo>
                <a:lnTo>
                  <a:pt x="876300" y="2044700"/>
                </a:lnTo>
                <a:lnTo>
                  <a:pt x="431800" y="1917700"/>
                </a:lnTo>
                <a:lnTo>
                  <a:pt x="76200" y="1765300"/>
                </a:lnTo>
                <a:lnTo>
                  <a:pt x="0" y="1498600"/>
                </a:lnTo>
                <a:lnTo>
                  <a:pt x="88900" y="1282700"/>
                </a:lnTo>
                <a:lnTo>
                  <a:pt x="406400" y="1155700"/>
                </a:lnTo>
                <a:lnTo>
                  <a:pt x="774700" y="965200"/>
                </a:lnTo>
                <a:lnTo>
                  <a:pt x="1155700" y="787400"/>
                </a:lnTo>
                <a:lnTo>
                  <a:pt x="1397000" y="723900"/>
                </a:lnTo>
                <a:lnTo>
                  <a:pt x="1854200" y="723900"/>
                </a:lnTo>
                <a:lnTo>
                  <a:pt x="2184400" y="800100"/>
                </a:lnTo>
                <a:lnTo>
                  <a:pt x="2387600" y="901700"/>
                </a:lnTo>
                <a:lnTo>
                  <a:pt x="2501900" y="1016000"/>
                </a:lnTo>
                <a:lnTo>
                  <a:pt x="2438400" y="1206500"/>
                </a:lnTo>
                <a:lnTo>
                  <a:pt x="2159000" y="1422400"/>
                </a:lnTo>
                <a:lnTo>
                  <a:pt x="1879600" y="1625600"/>
                </a:lnTo>
                <a:lnTo>
                  <a:pt x="1727200" y="1816100"/>
                </a:lnTo>
                <a:lnTo>
                  <a:pt x="1676400" y="1993900"/>
                </a:lnTo>
                <a:lnTo>
                  <a:pt x="1689100" y="2095500"/>
                </a:lnTo>
                <a:lnTo>
                  <a:pt x="1816100" y="2209800"/>
                </a:lnTo>
                <a:lnTo>
                  <a:pt x="2425700" y="2247900"/>
                </a:lnTo>
                <a:lnTo>
                  <a:pt x="3136900" y="2260600"/>
                </a:lnTo>
                <a:lnTo>
                  <a:pt x="3873500" y="2286000"/>
                </a:lnTo>
                <a:lnTo>
                  <a:pt x="4699000" y="2349500"/>
                </a:lnTo>
                <a:lnTo>
                  <a:pt x="5270500" y="2413000"/>
                </a:lnTo>
                <a:lnTo>
                  <a:pt x="5651500" y="2400300"/>
                </a:lnTo>
                <a:lnTo>
                  <a:pt x="6070600" y="2413000"/>
                </a:lnTo>
                <a:lnTo>
                  <a:pt x="6527800" y="2349500"/>
                </a:lnTo>
                <a:lnTo>
                  <a:pt x="7162800" y="2070100"/>
                </a:lnTo>
                <a:lnTo>
                  <a:pt x="7658100" y="1701800"/>
                </a:lnTo>
                <a:lnTo>
                  <a:pt x="7937500" y="1447800"/>
                </a:lnTo>
                <a:lnTo>
                  <a:pt x="8013700" y="1206500"/>
                </a:lnTo>
                <a:lnTo>
                  <a:pt x="7924800" y="952500"/>
                </a:lnTo>
                <a:lnTo>
                  <a:pt x="7556500" y="711200"/>
                </a:lnTo>
                <a:lnTo>
                  <a:pt x="7175500" y="571500"/>
                </a:lnTo>
                <a:lnTo>
                  <a:pt x="6858000" y="482600"/>
                </a:lnTo>
                <a:lnTo>
                  <a:pt x="6464300" y="469900"/>
                </a:lnTo>
                <a:lnTo>
                  <a:pt x="6235700" y="508000"/>
                </a:lnTo>
                <a:lnTo>
                  <a:pt x="5969000" y="520700"/>
                </a:lnTo>
                <a:lnTo>
                  <a:pt x="5524500" y="533400"/>
                </a:lnTo>
                <a:lnTo>
                  <a:pt x="5029200" y="393700"/>
                </a:lnTo>
                <a:lnTo>
                  <a:pt x="4445000" y="266700"/>
                </a:lnTo>
                <a:lnTo>
                  <a:pt x="3340100" y="0"/>
                </a:lnTo>
              </a:path>
            </a:pathLst>
          </a:custGeom>
          <a:noFill/>
          <a:ln>
            <a:solidFill>
              <a:srgbClr val="FFC000"/>
            </a:solidFill>
            <a:prstDash val="dash"/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5" name="4 Forma libre"/>
          <p:cNvSpPr/>
          <p:nvPr/>
        </p:nvSpPr>
        <p:spPr>
          <a:xfrm>
            <a:off x="25400" y="3479800"/>
            <a:ext cx="7162800" cy="2260600"/>
          </a:xfrm>
          <a:custGeom>
            <a:avLst/>
            <a:gdLst>
              <a:gd name="connsiteX0" fmla="*/ 4622800 w 7162800"/>
              <a:gd name="connsiteY0" fmla="*/ 825500 h 2260600"/>
              <a:gd name="connsiteX1" fmla="*/ 5283200 w 7162800"/>
              <a:gd name="connsiteY1" fmla="*/ 914400 h 2260600"/>
              <a:gd name="connsiteX2" fmla="*/ 5918200 w 7162800"/>
              <a:gd name="connsiteY2" fmla="*/ 1054100 h 2260600"/>
              <a:gd name="connsiteX3" fmla="*/ 6324600 w 7162800"/>
              <a:gd name="connsiteY3" fmla="*/ 1270000 h 2260600"/>
              <a:gd name="connsiteX4" fmla="*/ 6667500 w 7162800"/>
              <a:gd name="connsiteY4" fmla="*/ 1473200 h 2260600"/>
              <a:gd name="connsiteX5" fmla="*/ 6883400 w 7162800"/>
              <a:gd name="connsiteY5" fmla="*/ 1612900 h 2260600"/>
              <a:gd name="connsiteX6" fmla="*/ 7124700 w 7162800"/>
              <a:gd name="connsiteY6" fmla="*/ 1879600 h 2260600"/>
              <a:gd name="connsiteX7" fmla="*/ 7162800 w 7162800"/>
              <a:gd name="connsiteY7" fmla="*/ 2057400 h 2260600"/>
              <a:gd name="connsiteX8" fmla="*/ 7099300 w 7162800"/>
              <a:gd name="connsiteY8" fmla="*/ 2197100 h 2260600"/>
              <a:gd name="connsiteX9" fmla="*/ 6705600 w 7162800"/>
              <a:gd name="connsiteY9" fmla="*/ 2260600 h 2260600"/>
              <a:gd name="connsiteX10" fmla="*/ 5880100 w 7162800"/>
              <a:gd name="connsiteY10" fmla="*/ 2235200 h 2260600"/>
              <a:gd name="connsiteX11" fmla="*/ 4800600 w 7162800"/>
              <a:gd name="connsiteY11" fmla="*/ 2146300 h 2260600"/>
              <a:gd name="connsiteX12" fmla="*/ 3594100 w 7162800"/>
              <a:gd name="connsiteY12" fmla="*/ 2108200 h 2260600"/>
              <a:gd name="connsiteX13" fmla="*/ 2514600 w 7162800"/>
              <a:gd name="connsiteY13" fmla="*/ 2070100 h 2260600"/>
              <a:gd name="connsiteX14" fmla="*/ 1638300 w 7162800"/>
              <a:gd name="connsiteY14" fmla="*/ 1955800 h 2260600"/>
              <a:gd name="connsiteX15" fmla="*/ 1016000 w 7162800"/>
              <a:gd name="connsiteY15" fmla="*/ 1778000 h 2260600"/>
              <a:gd name="connsiteX16" fmla="*/ 698500 w 7162800"/>
              <a:gd name="connsiteY16" fmla="*/ 1600200 h 2260600"/>
              <a:gd name="connsiteX17" fmla="*/ 660400 w 7162800"/>
              <a:gd name="connsiteY17" fmla="*/ 1409700 h 2260600"/>
              <a:gd name="connsiteX18" fmla="*/ 723900 w 7162800"/>
              <a:gd name="connsiteY18" fmla="*/ 1231900 h 2260600"/>
              <a:gd name="connsiteX19" fmla="*/ 1041400 w 7162800"/>
              <a:gd name="connsiteY19" fmla="*/ 1066800 h 2260600"/>
              <a:gd name="connsiteX20" fmla="*/ 1282700 w 7162800"/>
              <a:gd name="connsiteY20" fmla="*/ 939800 h 2260600"/>
              <a:gd name="connsiteX21" fmla="*/ 1384300 w 7162800"/>
              <a:gd name="connsiteY21" fmla="*/ 876300 h 2260600"/>
              <a:gd name="connsiteX22" fmla="*/ 1409700 w 7162800"/>
              <a:gd name="connsiteY22" fmla="*/ 774700 h 2260600"/>
              <a:gd name="connsiteX23" fmla="*/ 1409700 w 7162800"/>
              <a:gd name="connsiteY23" fmla="*/ 698500 h 2260600"/>
              <a:gd name="connsiteX24" fmla="*/ 1155700 w 7162800"/>
              <a:gd name="connsiteY24" fmla="*/ 482600 h 2260600"/>
              <a:gd name="connsiteX25" fmla="*/ 698500 w 7162800"/>
              <a:gd name="connsiteY25" fmla="*/ 228600 h 2260600"/>
              <a:gd name="connsiteX26" fmla="*/ 292100 w 7162800"/>
              <a:gd name="connsiteY26" fmla="*/ 63500 h 2260600"/>
              <a:gd name="connsiteX27" fmla="*/ 0 w 7162800"/>
              <a:gd name="connsiteY27" fmla="*/ 0 h 2260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7162800" h="2260600">
                <a:moveTo>
                  <a:pt x="4622800" y="825500"/>
                </a:moveTo>
                <a:lnTo>
                  <a:pt x="5283200" y="914400"/>
                </a:lnTo>
                <a:lnTo>
                  <a:pt x="5918200" y="1054100"/>
                </a:lnTo>
                <a:lnTo>
                  <a:pt x="6324600" y="1270000"/>
                </a:lnTo>
                <a:lnTo>
                  <a:pt x="6667500" y="1473200"/>
                </a:lnTo>
                <a:lnTo>
                  <a:pt x="6883400" y="1612900"/>
                </a:lnTo>
                <a:lnTo>
                  <a:pt x="7124700" y="1879600"/>
                </a:lnTo>
                <a:lnTo>
                  <a:pt x="7162800" y="2057400"/>
                </a:lnTo>
                <a:lnTo>
                  <a:pt x="7099300" y="2197100"/>
                </a:lnTo>
                <a:lnTo>
                  <a:pt x="6705600" y="2260600"/>
                </a:lnTo>
                <a:lnTo>
                  <a:pt x="5880100" y="2235200"/>
                </a:lnTo>
                <a:lnTo>
                  <a:pt x="4800600" y="2146300"/>
                </a:lnTo>
                <a:lnTo>
                  <a:pt x="3594100" y="2108200"/>
                </a:lnTo>
                <a:lnTo>
                  <a:pt x="2514600" y="2070100"/>
                </a:lnTo>
                <a:lnTo>
                  <a:pt x="1638300" y="1955800"/>
                </a:lnTo>
                <a:lnTo>
                  <a:pt x="1016000" y="1778000"/>
                </a:lnTo>
                <a:lnTo>
                  <a:pt x="698500" y="1600200"/>
                </a:lnTo>
                <a:lnTo>
                  <a:pt x="660400" y="1409700"/>
                </a:lnTo>
                <a:lnTo>
                  <a:pt x="723900" y="1231900"/>
                </a:lnTo>
                <a:lnTo>
                  <a:pt x="1041400" y="1066800"/>
                </a:lnTo>
                <a:lnTo>
                  <a:pt x="1282700" y="939800"/>
                </a:lnTo>
                <a:lnTo>
                  <a:pt x="1384300" y="876300"/>
                </a:lnTo>
                <a:lnTo>
                  <a:pt x="1409700" y="774700"/>
                </a:lnTo>
                <a:lnTo>
                  <a:pt x="1409700" y="698500"/>
                </a:lnTo>
                <a:lnTo>
                  <a:pt x="1155700" y="482600"/>
                </a:lnTo>
                <a:lnTo>
                  <a:pt x="698500" y="228600"/>
                </a:lnTo>
                <a:lnTo>
                  <a:pt x="292100" y="63500"/>
                </a:lnTo>
                <a:lnTo>
                  <a:pt x="0" y="0"/>
                </a:lnTo>
              </a:path>
            </a:pathLst>
          </a:custGeom>
          <a:noFill/>
          <a:ln>
            <a:solidFill>
              <a:srgbClr val="C00000"/>
            </a:solidFill>
            <a:prstDash val="dash"/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9" name="8 Forma libre"/>
          <p:cNvSpPr/>
          <p:nvPr/>
        </p:nvSpPr>
        <p:spPr>
          <a:xfrm>
            <a:off x="0" y="2527300"/>
            <a:ext cx="6553200" cy="2324100"/>
          </a:xfrm>
          <a:custGeom>
            <a:avLst/>
            <a:gdLst>
              <a:gd name="connsiteX0" fmla="*/ 0 w 6553200"/>
              <a:gd name="connsiteY0" fmla="*/ 0 h 2324100"/>
              <a:gd name="connsiteX1" fmla="*/ 317500 w 6553200"/>
              <a:gd name="connsiteY1" fmla="*/ 76200 h 2324100"/>
              <a:gd name="connsiteX2" fmla="*/ 635000 w 6553200"/>
              <a:gd name="connsiteY2" fmla="*/ 139700 h 2324100"/>
              <a:gd name="connsiteX3" fmla="*/ 889000 w 6553200"/>
              <a:gd name="connsiteY3" fmla="*/ 203200 h 2324100"/>
              <a:gd name="connsiteX4" fmla="*/ 1117600 w 6553200"/>
              <a:gd name="connsiteY4" fmla="*/ 304800 h 2324100"/>
              <a:gd name="connsiteX5" fmla="*/ 1168400 w 6553200"/>
              <a:gd name="connsiteY5" fmla="*/ 368300 h 2324100"/>
              <a:gd name="connsiteX6" fmla="*/ 1041400 w 6553200"/>
              <a:gd name="connsiteY6" fmla="*/ 558800 h 2324100"/>
              <a:gd name="connsiteX7" fmla="*/ 850900 w 6553200"/>
              <a:gd name="connsiteY7" fmla="*/ 673100 h 2324100"/>
              <a:gd name="connsiteX8" fmla="*/ 812800 w 6553200"/>
              <a:gd name="connsiteY8" fmla="*/ 812800 h 2324100"/>
              <a:gd name="connsiteX9" fmla="*/ 876300 w 6553200"/>
              <a:gd name="connsiteY9" fmla="*/ 1016000 h 2324100"/>
              <a:gd name="connsiteX10" fmla="*/ 927100 w 6553200"/>
              <a:gd name="connsiteY10" fmla="*/ 1117600 h 2324100"/>
              <a:gd name="connsiteX11" fmla="*/ 1206500 w 6553200"/>
              <a:gd name="connsiteY11" fmla="*/ 1257300 h 2324100"/>
              <a:gd name="connsiteX12" fmla="*/ 1473200 w 6553200"/>
              <a:gd name="connsiteY12" fmla="*/ 1346200 h 2324100"/>
              <a:gd name="connsiteX13" fmla="*/ 1778000 w 6553200"/>
              <a:gd name="connsiteY13" fmla="*/ 1422400 h 2324100"/>
              <a:gd name="connsiteX14" fmla="*/ 2197100 w 6553200"/>
              <a:gd name="connsiteY14" fmla="*/ 1498600 h 2324100"/>
              <a:gd name="connsiteX15" fmla="*/ 2451100 w 6553200"/>
              <a:gd name="connsiteY15" fmla="*/ 1549400 h 2324100"/>
              <a:gd name="connsiteX16" fmla="*/ 2730500 w 6553200"/>
              <a:gd name="connsiteY16" fmla="*/ 1600200 h 2324100"/>
              <a:gd name="connsiteX17" fmla="*/ 3022600 w 6553200"/>
              <a:gd name="connsiteY17" fmla="*/ 1651000 h 2324100"/>
              <a:gd name="connsiteX18" fmla="*/ 3441700 w 6553200"/>
              <a:gd name="connsiteY18" fmla="*/ 1689100 h 2324100"/>
              <a:gd name="connsiteX19" fmla="*/ 3898900 w 6553200"/>
              <a:gd name="connsiteY19" fmla="*/ 1714500 h 2324100"/>
              <a:gd name="connsiteX20" fmla="*/ 4343400 w 6553200"/>
              <a:gd name="connsiteY20" fmla="*/ 1727200 h 2324100"/>
              <a:gd name="connsiteX21" fmla="*/ 4813300 w 6553200"/>
              <a:gd name="connsiteY21" fmla="*/ 1816100 h 2324100"/>
              <a:gd name="connsiteX22" fmla="*/ 5308600 w 6553200"/>
              <a:gd name="connsiteY22" fmla="*/ 1866900 h 2324100"/>
              <a:gd name="connsiteX23" fmla="*/ 5765800 w 6553200"/>
              <a:gd name="connsiteY23" fmla="*/ 1968500 h 2324100"/>
              <a:gd name="connsiteX24" fmla="*/ 6210300 w 6553200"/>
              <a:gd name="connsiteY24" fmla="*/ 2120900 h 2324100"/>
              <a:gd name="connsiteX25" fmla="*/ 6553200 w 6553200"/>
              <a:gd name="connsiteY25" fmla="*/ 2324100 h 2324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6553200" h="2324100">
                <a:moveTo>
                  <a:pt x="0" y="0"/>
                </a:moveTo>
                <a:lnTo>
                  <a:pt x="317500" y="76200"/>
                </a:lnTo>
                <a:lnTo>
                  <a:pt x="635000" y="139700"/>
                </a:lnTo>
                <a:lnTo>
                  <a:pt x="889000" y="203200"/>
                </a:lnTo>
                <a:lnTo>
                  <a:pt x="1117600" y="304800"/>
                </a:lnTo>
                <a:lnTo>
                  <a:pt x="1168400" y="368300"/>
                </a:lnTo>
                <a:lnTo>
                  <a:pt x="1041400" y="558800"/>
                </a:lnTo>
                <a:lnTo>
                  <a:pt x="850900" y="673100"/>
                </a:lnTo>
                <a:lnTo>
                  <a:pt x="812800" y="812800"/>
                </a:lnTo>
                <a:lnTo>
                  <a:pt x="876300" y="1016000"/>
                </a:lnTo>
                <a:lnTo>
                  <a:pt x="927100" y="1117600"/>
                </a:lnTo>
                <a:lnTo>
                  <a:pt x="1206500" y="1257300"/>
                </a:lnTo>
                <a:lnTo>
                  <a:pt x="1473200" y="1346200"/>
                </a:lnTo>
                <a:lnTo>
                  <a:pt x="1778000" y="1422400"/>
                </a:lnTo>
                <a:lnTo>
                  <a:pt x="2197100" y="1498600"/>
                </a:lnTo>
                <a:lnTo>
                  <a:pt x="2451100" y="1549400"/>
                </a:lnTo>
                <a:lnTo>
                  <a:pt x="2730500" y="1600200"/>
                </a:lnTo>
                <a:lnTo>
                  <a:pt x="3022600" y="1651000"/>
                </a:lnTo>
                <a:lnTo>
                  <a:pt x="3441700" y="1689100"/>
                </a:lnTo>
                <a:lnTo>
                  <a:pt x="3898900" y="1714500"/>
                </a:lnTo>
                <a:lnTo>
                  <a:pt x="4343400" y="1727200"/>
                </a:lnTo>
                <a:lnTo>
                  <a:pt x="4813300" y="1816100"/>
                </a:lnTo>
                <a:lnTo>
                  <a:pt x="5308600" y="1866900"/>
                </a:lnTo>
                <a:lnTo>
                  <a:pt x="5765800" y="1968500"/>
                </a:lnTo>
                <a:lnTo>
                  <a:pt x="6210300" y="2120900"/>
                </a:lnTo>
                <a:lnTo>
                  <a:pt x="6553200" y="2324100"/>
                </a:lnTo>
              </a:path>
            </a:pathLst>
          </a:custGeom>
          <a:noFill/>
          <a:ln>
            <a:solidFill>
              <a:schemeClr val="tx2">
                <a:lumMod val="75000"/>
              </a:schemeClr>
            </a:solidFill>
            <a:prstDash val="dash"/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0" name="9 Forma libre"/>
          <p:cNvSpPr/>
          <p:nvPr/>
        </p:nvSpPr>
        <p:spPr>
          <a:xfrm>
            <a:off x="12700" y="2527300"/>
            <a:ext cx="3175000" cy="2832100"/>
          </a:xfrm>
          <a:custGeom>
            <a:avLst/>
            <a:gdLst>
              <a:gd name="connsiteX0" fmla="*/ 0 w 3175000"/>
              <a:gd name="connsiteY0" fmla="*/ 0 h 2832100"/>
              <a:gd name="connsiteX1" fmla="*/ 406400 w 3175000"/>
              <a:gd name="connsiteY1" fmla="*/ 76200 h 2832100"/>
              <a:gd name="connsiteX2" fmla="*/ 736600 w 3175000"/>
              <a:gd name="connsiteY2" fmla="*/ 152400 h 2832100"/>
              <a:gd name="connsiteX3" fmla="*/ 901700 w 3175000"/>
              <a:gd name="connsiteY3" fmla="*/ 215900 h 2832100"/>
              <a:gd name="connsiteX4" fmla="*/ 1092200 w 3175000"/>
              <a:gd name="connsiteY4" fmla="*/ 279400 h 2832100"/>
              <a:gd name="connsiteX5" fmla="*/ 1168400 w 3175000"/>
              <a:gd name="connsiteY5" fmla="*/ 342900 h 2832100"/>
              <a:gd name="connsiteX6" fmla="*/ 1066800 w 3175000"/>
              <a:gd name="connsiteY6" fmla="*/ 469900 h 2832100"/>
              <a:gd name="connsiteX7" fmla="*/ 965200 w 3175000"/>
              <a:gd name="connsiteY7" fmla="*/ 596900 h 2832100"/>
              <a:gd name="connsiteX8" fmla="*/ 838200 w 3175000"/>
              <a:gd name="connsiteY8" fmla="*/ 698500 h 2832100"/>
              <a:gd name="connsiteX9" fmla="*/ 812800 w 3175000"/>
              <a:gd name="connsiteY9" fmla="*/ 825500 h 2832100"/>
              <a:gd name="connsiteX10" fmla="*/ 812800 w 3175000"/>
              <a:gd name="connsiteY10" fmla="*/ 952500 h 2832100"/>
              <a:gd name="connsiteX11" fmla="*/ 876300 w 3175000"/>
              <a:gd name="connsiteY11" fmla="*/ 1104900 h 2832100"/>
              <a:gd name="connsiteX12" fmla="*/ 1079500 w 3175000"/>
              <a:gd name="connsiteY12" fmla="*/ 1181100 h 2832100"/>
              <a:gd name="connsiteX13" fmla="*/ 1358900 w 3175000"/>
              <a:gd name="connsiteY13" fmla="*/ 1295400 h 2832100"/>
              <a:gd name="connsiteX14" fmla="*/ 1778000 w 3175000"/>
              <a:gd name="connsiteY14" fmla="*/ 1422400 h 2832100"/>
              <a:gd name="connsiteX15" fmla="*/ 2286000 w 3175000"/>
              <a:gd name="connsiteY15" fmla="*/ 1498600 h 2832100"/>
              <a:gd name="connsiteX16" fmla="*/ 2603500 w 3175000"/>
              <a:gd name="connsiteY16" fmla="*/ 1587500 h 2832100"/>
              <a:gd name="connsiteX17" fmla="*/ 2908300 w 3175000"/>
              <a:gd name="connsiteY17" fmla="*/ 1651000 h 2832100"/>
              <a:gd name="connsiteX18" fmla="*/ 3073400 w 3175000"/>
              <a:gd name="connsiteY18" fmla="*/ 1701800 h 2832100"/>
              <a:gd name="connsiteX19" fmla="*/ 3175000 w 3175000"/>
              <a:gd name="connsiteY19" fmla="*/ 1803400 h 2832100"/>
              <a:gd name="connsiteX20" fmla="*/ 3162300 w 3175000"/>
              <a:gd name="connsiteY20" fmla="*/ 2006600 h 2832100"/>
              <a:gd name="connsiteX21" fmla="*/ 2882900 w 3175000"/>
              <a:gd name="connsiteY21" fmla="*/ 2235200 h 2832100"/>
              <a:gd name="connsiteX22" fmla="*/ 2590800 w 3175000"/>
              <a:gd name="connsiteY22" fmla="*/ 2425700 h 2832100"/>
              <a:gd name="connsiteX23" fmla="*/ 2362200 w 3175000"/>
              <a:gd name="connsiteY23" fmla="*/ 2616200 h 2832100"/>
              <a:gd name="connsiteX24" fmla="*/ 2108200 w 3175000"/>
              <a:gd name="connsiteY24" fmla="*/ 2730500 h 2832100"/>
              <a:gd name="connsiteX25" fmla="*/ 1854200 w 3175000"/>
              <a:gd name="connsiteY25" fmla="*/ 2794000 h 2832100"/>
              <a:gd name="connsiteX26" fmla="*/ 1612900 w 3175000"/>
              <a:gd name="connsiteY26" fmla="*/ 2832100 h 2832100"/>
              <a:gd name="connsiteX27" fmla="*/ 1257300 w 3175000"/>
              <a:gd name="connsiteY27" fmla="*/ 2819400 h 2832100"/>
              <a:gd name="connsiteX28" fmla="*/ 812800 w 3175000"/>
              <a:gd name="connsiteY28" fmla="*/ 2616200 h 2832100"/>
              <a:gd name="connsiteX29" fmla="*/ 723900 w 3175000"/>
              <a:gd name="connsiteY29" fmla="*/ 2501900 h 2832100"/>
              <a:gd name="connsiteX30" fmla="*/ 698500 w 3175000"/>
              <a:gd name="connsiteY30" fmla="*/ 2311400 h 2832100"/>
              <a:gd name="connsiteX31" fmla="*/ 812800 w 3175000"/>
              <a:gd name="connsiteY31" fmla="*/ 2133600 h 2832100"/>
              <a:gd name="connsiteX32" fmla="*/ 977900 w 3175000"/>
              <a:gd name="connsiteY32" fmla="*/ 2032000 h 2832100"/>
              <a:gd name="connsiteX33" fmla="*/ 1168400 w 3175000"/>
              <a:gd name="connsiteY33" fmla="*/ 1955800 h 2832100"/>
              <a:gd name="connsiteX34" fmla="*/ 1346200 w 3175000"/>
              <a:gd name="connsiteY34" fmla="*/ 1854200 h 2832100"/>
              <a:gd name="connsiteX35" fmla="*/ 1422400 w 3175000"/>
              <a:gd name="connsiteY35" fmla="*/ 1778000 h 2832100"/>
              <a:gd name="connsiteX36" fmla="*/ 1435100 w 3175000"/>
              <a:gd name="connsiteY36" fmla="*/ 1689100 h 2832100"/>
              <a:gd name="connsiteX37" fmla="*/ 1371600 w 3175000"/>
              <a:gd name="connsiteY37" fmla="*/ 1574800 h 2832100"/>
              <a:gd name="connsiteX38" fmla="*/ 1143000 w 3175000"/>
              <a:gd name="connsiteY38" fmla="*/ 1422400 h 2832100"/>
              <a:gd name="connsiteX39" fmla="*/ 914400 w 3175000"/>
              <a:gd name="connsiteY39" fmla="*/ 1282700 h 2832100"/>
              <a:gd name="connsiteX40" fmla="*/ 723900 w 3175000"/>
              <a:gd name="connsiteY40" fmla="*/ 1193800 h 2832100"/>
              <a:gd name="connsiteX41" fmla="*/ 571500 w 3175000"/>
              <a:gd name="connsiteY41" fmla="*/ 1117600 h 2832100"/>
              <a:gd name="connsiteX42" fmla="*/ 419100 w 3175000"/>
              <a:gd name="connsiteY42" fmla="*/ 1054100 h 2832100"/>
              <a:gd name="connsiteX43" fmla="*/ 266700 w 3175000"/>
              <a:gd name="connsiteY43" fmla="*/ 1016000 h 2832100"/>
              <a:gd name="connsiteX44" fmla="*/ 63500 w 3175000"/>
              <a:gd name="connsiteY44" fmla="*/ 990600 h 2832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3175000" h="2832100">
                <a:moveTo>
                  <a:pt x="0" y="0"/>
                </a:moveTo>
                <a:lnTo>
                  <a:pt x="406400" y="76200"/>
                </a:lnTo>
                <a:lnTo>
                  <a:pt x="736600" y="152400"/>
                </a:lnTo>
                <a:lnTo>
                  <a:pt x="901700" y="215900"/>
                </a:lnTo>
                <a:lnTo>
                  <a:pt x="1092200" y="279400"/>
                </a:lnTo>
                <a:lnTo>
                  <a:pt x="1168400" y="342900"/>
                </a:lnTo>
                <a:lnTo>
                  <a:pt x="1066800" y="469900"/>
                </a:lnTo>
                <a:lnTo>
                  <a:pt x="965200" y="596900"/>
                </a:lnTo>
                <a:lnTo>
                  <a:pt x="838200" y="698500"/>
                </a:lnTo>
                <a:lnTo>
                  <a:pt x="812800" y="825500"/>
                </a:lnTo>
                <a:lnTo>
                  <a:pt x="812800" y="952500"/>
                </a:lnTo>
                <a:lnTo>
                  <a:pt x="876300" y="1104900"/>
                </a:lnTo>
                <a:lnTo>
                  <a:pt x="1079500" y="1181100"/>
                </a:lnTo>
                <a:lnTo>
                  <a:pt x="1358900" y="1295400"/>
                </a:lnTo>
                <a:lnTo>
                  <a:pt x="1778000" y="1422400"/>
                </a:lnTo>
                <a:lnTo>
                  <a:pt x="2286000" y="1498600"/>
                </a:lnTo>
                <a:lnTo>
                  <a:pt x="2603500" y="1587500"/>
                </a:lnTo>
                <a:lnTo>
                  <a:pt x="2908300" y="1651000"/>
                </a:lnTo>
                <a:lnTo>
                  <a:pt x="3073400" y="1701800"/>
                </a:lnTo>
                <a:lnTo>
                  <a:pt x="3175000" y="1803400"/>
                </a:lnTo>
                <a:lnTo>
                  <a:pt x="3162300" y="2006600"/>
                </a:lnTo>
                <a:lnTo>
                  <a:pt x="2882900" y="2235200"/>
                </a:lnTo>
                <a:lnTo>
                  <a:pt x="2590800" y="2425700"/>
                </a:lnTo>
                <a:lnTo>
                  <a:pt x="2362200" y="2616200"/>
                </a:lnTo>
                <a:lnTo>
                  <a:pt x="2108200" y="2730500"/>
                </a:lnTo>
                <a:lnTo>
                  <a:pt x="1854200" y="2794000"/>
                </a:lnTo>
                <a:lnTo>
                  <a:pt x="1612900" y="2832100"/>
                </a:lnTo>
                <a:lnTo>
                  <a:pt x="1257300" y="2819400"/>
                </a:lnTo>
                <a:lnTo>
                  <a:pt x="812800" y="2616200"/>
                </a:lnTo>
                <a:lnTo>
                  <a:pt x="723900" y="2501900"/>
                </a:lnTo>
                <a:lnTo>
                  <a:pt x="698500" y="2311400"/>
                </a:lnTo>
                <a:lnTo>
                  <a:pt x="812800" y="2133600"/>
                </a:lnTo>
                <a:lnTo>
                  <a:pt x="977900" y="2032000"/>
                </a:lnTo>
                <a:lnTo>
                  <a:pt x="1168400" y="1955800"/>
                </a:lnTo>
                <a:lnTo>
                  <a:pt x="1346200" y="1854200"/>
                </a:lnTo>
                <a:lnTo>
                  <a:pt x="1422400" y="1778000"/>
                </a:lnTo>
                <a:lnTo>
                  <a:pt x="1435100" y="1689100"/>
                </a:lnTo>
                <a:lnTo>
                  <a:pt x="1371600" y="1574800"/>
                </a:lnTo>
                <a:lnTo>
                  <a:pt x="1143000" y="1422400"/>
                </a:lnTo>
                <a:lnTo>
                  <a:pt x="914400" y="1282700"/>
                </a:lnTo>
                <a:lnTo>
                  <a:pt x="723900" y="1193800"/>
                </a:lnTo>
                <a:lnTo>
                  <a:pt x="571500" y="1117600"/>
                </a:lnTo>
                <a:lnTo>
                  <a:pt x="419100" y="1054100"/>
                </a:lnTo>
                <a:lnTo>
                  <a:pt x="266700" y="1016000"/>
                </a:lnTo>
                <a:lnTo>
                  <a:pt x="63500" y="990600"/>
                </a:lnTo>
              </a:path>
            </a:pathLst>
          </a:custGeom>
          <a:noFill/>
          <a:ln>
            <a:solidFill>
              <a:schemeClr val="accent6">
                <a:lumMod val="60000"/>
                <a:lumOff val="40000"/>
              </a:schemeClr>
            </a:solidFill>
            <a:prstDash val="dash"/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7" name="6 Forma libre"/>
          <p:cNvSpPr/>
          <p:nvPr/>
        </p:nvSpPr>
        <p:spPr>
          <a:xfrm>
            <a:off x="-12700" y="2527300"/>
            <a:ext cx="8686800" cy="3213100"/>
          </a:xfrm>
          <a:custGeom>
            <a:avLst/>
            <a:gdLst>
              <a:gd name="connsiteX0" fmla="*/ 0 w 8686800"/>
              <a:gd name="connsiteY0" fmla="*/ 0 h 3213100"/>
              <a:gd name="connsiteX1" fmla="*/ 495300 w 8686800"/>
              <a:gd name="connsiteY1" fmla="*/ 114300 h 3213100"/>
              <a:gd name="connsiteX2" fmla="*/ 838200 w 8686800"/>
              <a:gd name="connsiteY2" fmla="*/ 177800 h 3213100"/>
              <a:gd name="connsiteX3" fmla="*/ 1041400 w 8686800"/>
              <a:gd name="connsiteY3" fmla="*/ 241300 h 3213100"/>
              <a:gd name="connsiteX4" fmla="*/ 1181100 w 8686800"/>
              <a:gd name="connsiteY4" fmla="*/ 304800 h 3213100"/>
              <a:gd name="connsiteX5" fmla="*/ 1219200 w 8686800"/>
              <a:gd name="connsiteY5" fmla="*/ 381000 h 3213100"/>
              <a:gd name="connsiteX6" fmla="*/ 1066800 w 8686800"/>
              <a:gd name="connsiteY6" fmla="*/ 533400 h 3213100"/>
              <a:gd name="connsiteX7" fmla="*/ 952500 w 8686800"/>
              <a:gd name="connsiteY7" fmla="*/ 622300 h 3213100"/>
              <a:gd name="connsiteX8" fmla="*/ 825500 w 8686800"/>
              <a:gd name="connsiteY8" fmla="*/ 711200 h 3213100"/>
              <a:gd name="connsiteX9" fmla="*/ 800100 w 8686800"/>
              <a:gd name="connsiteY9" fmla="*/ 800100 h 3213100"/>
              <a:gd name="connsiteX10" fmla="*/ 838200 w 8686800"/>
              <a:gd name="connsiteY10" fmla="*/ 939800 h 3213100"/>
              <a:gd name="connsiteX11" fmla="*/ 927100 w 8686800"/>
              <a:gd name="connsiteY11" fmla="*/ 1092200 h 3213100"/>
              <a:gd name="connsiteX12" fmla="*/ 1066800 w 8686800"/>
              <a:gd name="connsiteY12" fmla="*/ 1206500 h 3213100"/>
              <a:gd name="connsiteX13" fmla="*/ 1333500 w 8686800"/>
              <a:gd name="connsiteY13" fmla="*/ 1308100 h 3213100"/>
              <a:gd name="connsiteX14" fmla="*/ 1841500 w 8686800"/>
              <a:gd name="connsiteY14" fmla="*/ 1435100 h 3213100"/>
              <a:gd name="connsiteX15" fmla="*/ 2362200 w 8686800"/>
              <a:gd name="connsiteY15" fmla="*/ 1511300 h 3213100"/>
              <a:gd name="connsiteX16" fmla="*/ 2832100 w 8686800"/>
              <a:gd name="connsiteY16" fmla="*/ 1600200 h 3213100"/>
              <a:gd name="connsiteX17" fmla="*/ 3124200 w 8686800"/>
              <a:gd name="connsiteY17" fmla="*/ 1727200 h 3213100"/>
              <a:gd name="connsiteX18" fmla="*/ 3225800 w 8686800"/>
              <a:gd name="connsiteY18" fmla="*/ 1879600 h 3213100"/>
              <a:gd name="connsiteX19" fmla="*/ 3187700 w 8686800"/>
              <a:gd name="connsiteY19" fmla="*/ 2044700 h 3213100"/>
              <a:gd name="connsiteX20" fmla="*/ 2882900 w 8686800"/>
              <a:gd name="connsiteY20" fmla="*/ 2247900 h 3213100"/>
              <a:gd name="connsiteX21" fmla="*/ 2590800 w 8686800"/>
              <a:gd name="connsiteY21" fmla="*/ 2451100 h 3213100"/>
              <a:gd name="connsiteX22" fmla="*/ 2438400 w 8686800"/>
              <a:gd name="connsiteY22" fmla="*/ 2641600 h 3213100"/>
              <a:gd name="connsiteX23" fmla="*/ 2362200 w 8686800"/>
              <a:gd name="connsiteY23" fmla="*/ 2844800 h 3213100"/>
              <a:gd name="connsiteX24" fmla="*/ 2362200 w 8686800"/>
              <a:gd name="connsiteY24" fmla="*/ 2946400 h 3213100"/>
              <a:gd name="connsiteX25" fmla="*/ 3162300 w 8686800"/>
              <a:gd name="connsiteY25" fmla="*/ 3048000 h 3213100"/>
              <a:gd name="connsiteX26" fmla="*/ 3886200 w 8686800"/>
              <a:gd name="connsiteY26" fmla="*/ 3060700 h 3213100"/>
              <a:gd name="connsiteX27" fmla="*/ 4546600 w 8686800"/>
              <a:gd name="connsiteY27" fmla="*/ 3086100 h 3213100"/>
              <a:gd name="connsiteX28" fmla="*/ 5448300 w 8686800"/>
              <a:gd name="connsiteY28" fmla="*/ 3136900 h 3213100"/>
              <a:gd name="connsiteX29" fmla="*/ 6083300 w 8686800"/>
              <a:gd name="connsiteY29" fmla="*/ 3213100 h 3213100"/>
              <a:gd name="connsiteX30" fmla="*/ 6629400 w 8686800"/>
              <a:gd name="connsiteY30" fmla="*/ 3200400 h 3213100"/>
              <a:gd name="connsiteX31" fmla="*/ 7213600 w 8686800"/>
              <a:gd name="connsiteY31" fmla="*/ 3124200 h 3213100"/>
              <a:gd name="connsiteX32" fmla="*/ 7620000 w 8686800"/>
              <a:gd name="connsiteY32" fmla="*/ 2971800 h 3213100"/>
              <a:gd name="connsiteX33" fmla="*/ 8051800 w 8686800"/>
              <a:gd name="connsiteY33" fmla="*/ 2705100 h 3213100"/>
              <a:gd name="connsiteX34" fmla="*/ 8280400 w 8686800"/>
              <a:gd name="connsiteY34" fmla="*/ 2476500 h 3213100"/>
              <a:gd name="connsiteX35" fmla="*/ 8521700 w 8686800"/>
              <a:gd name="connsiteY35" fmla="*/ 2235200 h 3213100"/>
              <a:gd name="connsiteX36" fmla="*/ 8686800 w 8686800"/>
              <a:gd name="connsiteY36" fmla="*/ 1993900 h 3213100"/>
              <a:gd name="connsiteX37" fmla="*/ 8623300 w 8686800"/>
              <a:gd name="connsiteY37" fmla="*/ 1790700 h 3213100"/>
              <a:gd name="connsiteX38" fmla="*/ 8305800 w 8686800"/>
              <a:gd name="connsiteY38" fmla="*/ 1549400 h 3213100"/>
              <a:gd name="connsiteX39" fmla="*/ 7924800 w 8686800"/>
              <a:gd name="connsiteY39" fmla="*/ 1422400 h 3213100"/>
              <a:gd name="connsiteX40" fmla="*/ 7581900 w 8686800"/>
              <a:gd name="connsiteY40" fmla="*/ 1308100 h 3213100"/>
              <a:gd name="connsiteX41" fmla="*/ 7239000 w 8686800"/>
              <a:gd name="connsiteY41" fmla="*/ 1282700 h 3213100"/>
              <a:gd name="connsiteX42" fmla="*/ 6870700 w 8686800"/>
              <a:gd name="connsiteY42" fmla="*/ 1358900 h 3213100"/>
              <a:gd name="connsiteX43" fmla="*/ 6591300 w 8686800"/>
              <a:gd name="connsiteY43" fmla="*/ 1397000 h 3213100"/>
              <a:gd name="connsiteX44" fmla="*/ 6286500 w 8686800"/>
              <a:gd name="connsiteY44" fmla="*/ 1397000 h 3213100"/>
              <a:gd name="connsiteX45" fmla="*/ 5918200 w 8686800"/>
              <a:gd name="connsiteY45" fmla="*/ 1320800 h 3213100"/>
              <a:gd name="connsiteX46" fmla="*/ 5232400 w 8686800"/>
              <a:gd name="connsiteY46" fmla="*/ 1104900 h 3213100"/>
              <a:gd name="connsiteX47" fmla="*/ 4521200 w 8686800"/>
              <a:gd name="connsiteY47" fmla="*/ 990600 h 3213100"/>
              <a:gd name="connsiteX48" fmla="*/ 3962400 w 8686800"/>
              <a:gd name="connsiteY48" fmla="*/ 850900 h 3213100"/>
              <a:gd name="connsiteX49" fmla="*/ 3644900 w 8686800"/>
              <a:gd name="connsiteY49" fmla="*/ 749300 h 321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8686800" h="3213100">
                <a:moveTo>
                  <a:pt x="0" y="0"/>
                </a:moveTo>
                <a:lnTo>
                  <a:pt x="495300" y="114300"/>
                </a:lnTo>
                <a:lnTo>
                  <a:pt x="838200" y="177800"/>
                </a:lnTo>
                <a:lnTo>
                  <a:pt x="1041400" y="241300"/>
                </a:lnTo>
                <a:lnTo>
                  <a:pt x="1181100" y="304800"/>
                </a:lnTo>
                <a:lnTo>
                  <a:pt x="1219200" y="381000"/>
                </a:lnTo>
                <a:lnTo>
                  <a:pt x="1066800" y="533400"/>
                </a:lnTo>
                <a:lnTo>
                  <a:pt x="952500" y="622300"/>
                </a:lnTo>
                <a:lnTo>
                  <a:pt x="825500" y="711200"/>
                </a:lnTo>
                <a:lnTo>
                  <a:pt x="800100" y="800100"/>
                </a:lnTo>
                <a:lnTo>
                  <a:pt x="838200" y="939800"/>
                </a:lnTo>
                <a:lnTo>
                  <a:pt x="927100" y="1092200"/>
                </a:lnTo>
                <a:lnTo>
                  <a:pt x="1066800" y="1206500"/>
                </a:lnTo>
                <a:lnTo>
                  <a:pt x="1333500" y="1308100"/>
                </a:lnTo>
                <a:lnTo>
                  <a:pt x="1841500" y="1435100"/>
                </a:lnTo>
                <a:lnTo>
                  <a:pt x="2362200" y="1511300"/>
                </a:lnTo>
                <a:lnTo>
                  <a:pt x="2832100" y="1600200"/>
                </a:lnTo>
                <a:lnTo>
                  <a:pt x="3124200" y="1727200"/>
                </a:lnTo>
                <a:lnTo>
                  <a:pt x="3225800" y="1879600"/>
                </a:lnTo>
                <a:lnTo>
                  <a:pt x="3187700" y="2044700"/>
                </a:lnTo>
                <a:lnTo>
                  <a:pt x="2882900" y="2247900"/>
                </a:lnTo>
                <a:lnTo>
                  <a:pt x="2590800" y="2451100"/>
                </a:lnTo>
                <a:lnTo>
                  <a:pt x="2438400" y="2641600"/>
                </a:lnTo>
                <a:lnTo>
                  <a:pt x="2362200" y="2844800"/>
                </a:lnTo>
                <a:lnTo>
                  <a:pt x="2362200" y="2946400"/>
                </a:lnTo>
                <a:lnTo>
                  <a:pt x="3162300" y="3048000"/>
                </a:lnTo>
                <a:lnTo>
                  <a:pt x="3886200" y="3060700"/>
                </a:lnTo>
                <a:lnTo>
                  <a:pt x="4546600" y="3086100"/>
                </a:lnTo>
                <a:lnTo>
                  <a:pt x="5448300" y="3136900"/>
                </a:lnTo>
                <a:lnTo>
                  <a:pt x="6083300" y="3213100"/>
                </a:lnTo>
                <a:lnTo>
                  <a:pt x="6629400" y="3200400"/>
                </a:lnTo>
                <a:lnTo>
                  <a:pt x="7213600" y="3124200"/>
                </a:lnTo>
                <a:lnTo>
                  <a:pt x="7620000" y="2971800"/>
                </a:lnTo>
                <a:lnTo>
                  <a:pt x="8051800" y="2705100"/>
                </a:lnTo>
                <a:lnTo>
                  <a:pt x="8280400" y="2476500"/>
                </a:lnTo>
                <a:lnTo>
                  <a:pt x="8521700" y="2235200"/>
                </a:lnTo>
                <a:lnTo>
                  <a:pt x="8686800" y="1993900"/>
                </a:lnTo>
                <a:lnTo>
                  <a:pt x="8623300" y="1790700"/>
                </a:lnTo>
                <a:lnTo>
                  <a:pt x="8305800" y="1549400"/>
                </a:lnTo>
                <a:lnTo>
                  <a:pt x="7924800" y="1422400"/>
                </a:lnTo>
                <a:lnTo>
                  <a:pt x="7581900" y="1308100"/>
                </a:lnTo>
                <a:lnTo>
                  <a:pt x="7239000" y="1282700"/>
                </a:lnTo>
                <a:lnTo>
                  <a:pt x="6870700" y="1358900"/>
                </a:lnTo>
                <a:lnTo>
                  <a:pt x="6591300" y="1397000"/>
                </a:lnTo>
                <a:lnTo>
                  <a:pt x="6286500" y="1397000"/>
                </a:lnTo>
                <a:lnTo>
                  <a:pt x="5918200" y="1320800"/>
                </a:lnTo>
                <a:lnTo>
                  <a:pt x="5232400" y="1104900"/>
                </a:lnTo>
                <a:lnTo>
                  <a:pt x="4521200" y="990600"/>
                </a:lnTo>
                <a:lnTo>
                  <a:pt x="3962400" y="850900"/>
                </a:lnTo>
                <a:lnTo>
                  <a:pt x="3644900" y="749300"/>
                </a:lnTo>
              </a:path>
            </a:pathLst>
          </a:custGeom>
          <a:noFill/>
          <a:ln>
            <a:solidFill>
              <a:srgbClr val="00B0F0"/>
            </a:solidFill>
            <a:prstDash val="dash"/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6" name="5 Forma libre"/>
          <p:cNvSpPr/>
          <p:nvPr/>
        </p:nvSpPr>
        <p:spPr>
          <a:xfrm>
            <a:off x="-25400" y="2527300"/>
            <a:ext cx="5651500" cy="3924300"/>
          </a:xfrm>
          <a:custGeom>
            <a:avLst/>
            <a:gdLst>
              <a:gd name="connsiteX0" fmla="*/ 0 w 5651500"/>
              <a:gd name="connsiteY0" fmla="*/ 0 h 3924300"/>
              <a:gd name="connsiteX1" fmla="*/ 571500 w 5651500"/>
              <a:gd name="connsiteY1" fmla="*/ 114300 h 3924300"/>
              <a:gd name="connsiteX2" fmla="*/ 901700 w 5651500"/>
              <a:gd name="connsiteY2" fmla="*/ 190500 h 3924300"/>
              <a:gd name="connsiteX3" fmla="*/ 1104900 w 5651500"/>
              <a:gd name="connsiteY3" fmla="*/ 254000 h 3924300"/>
              <a:gd name="connsiteX4" fmla="*/ 1219200 w 5651500"/>
              <a:gd name="connsiteY4" fmla="*/ 355600 h 3924300"/>
              <a:gd name="connsiteX5" fmla="*/ 1143000 w 5651500"/>
              <a:gd name="connsiteY5" fmla="*/ 533400 h 3924300"/>
              <a:gd name="connsiteX6" fmla="*/ 876300 w 5651500"/>
              <a:gd name="connsiteY6" fmla="*/ 673100 h 3924300"/>
              <a:gd name="connsiteX7" fmla="*/ 800100 w 5651500"/>
              <a:gd name="connsiteY7" fmla="*/ 774700 h 3924300"/>
              <a:gd name="connsiteX8" fmla="*/ 838200 w 5651500"/>
              <a:gd name="connsiteY8" fmla="*/ 889000 h 3924300"/>
              <a:gd name="connsiteX9" fmla="*/ 952500 w 5651500"/>
              <a:gd name="connsiteY9" fmla="*/ 1155700 h 3924300"/>
              <a:gd name="connsiteX10" fmla="*/ 1181100 w 5651500"/>
              <a:gd name="connsiteY10" fmla="*/ 1257300 h 3924300"/>
              <a:gd name="connsiteX11" fmla="*/ 1689100 w 5651500"/>
              <a:gd name="connsiteY11" fmla="*/ 1384300 h 3924300"/>
              <a:gd name="connsiteX12" fmla="*/ 2184400 w 5651500"/>
              <a:gd name="connsiteY12" fmla="*/ 1511300 h 3924300"/>
              <a:gd name="connsiteX13" fmla="*/ 2501900 w 5651500"/>
              <a:gd name="connsiteY13" fmla="*/ 1536700 h 3924300"/>
              <a:gd name="connsiteX14" fmla="*/ 2933700 w 5651500"/>
              <a:gd name="connsiteY14" fmla="*/ 1612900 h 3924300"/>
              <a:gd name="connsiteX15" fmla="*/ 3378200 w 5651500"/>
              <a:gd name="connsiteY15" fmla="*/ 1790700 h 3924300"/>
              <a:gd name="connsiteX16" fmla="*/ 3644900 w 5651500"/>
              <a:gd name="connsiteY16" fmla="*/ 1917700 h 3924300"/>
              <a:gd name="connsiteX17" fmla="*/ 4025900 w 5651500"/>
              <a:gd name="connsiteY17" fmla="*/ 2171700 h 3924300"/>
              <a:gd name="connsiteX18" fmla="*/ 4432300 w 5651500"/>
              <a:gd name="connsiteY18" fmla="*/ 2540000 h 3924300"/>
              <a:gd name="connsiteX19" fmla="*/ 4800600 w 5651500"/>
              <a:gd name="connsiteY19" fmla="*/ 2971800 h 3924300"/>
              <a:gd name="connsiteX20" fmla="*/ 5118100 w 5651500"/>
              <a:gd name="connsiteY20" fmla="*/ 3327400 h 3924300"/>
              <a:gd name="connsiteX21" fmla="*/ 5384800 w 5651500"/>
              <a:gd name="connsiteY21" fmla="*/ 3632200 h 3924300"/>
              <a:gd name="connsiteX22" fmla="*/ 5651500 w 5651500"/>
              <a:gd name="connsiteY22" fmla="*/ 3924300 h 392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5651500" h="3924300">
                <a:moveTo>
                  <a:pt x="0" y="0"/>
                </a:moveTo>
                <a:lnTo>
                  <a:pt x="571500" y="114300"/>
                </a:lnTo>
                <a:lnTo>
                  <a:pt x="901700" y="190500"/>
                </a:lnTo>
                <a:lnTo>
                  <a:pt x="1104900" y="254000"/>
                </a:lnTo>
                <a:lnTo>
                  <a:pt x="1219200" y="355600"/>
                </a:lnTo>
                <a:lnTo>
                  <a:pt x="1143000" y="533400"/>
                </a:lnTo>
                <a:lnTo>
                  <a:pt x="876300" y="673100"/>
                </a:lnTo>
                <a:lnTo>
                  <a:pt x="800100" y="774700"/>
                </a:lnTo>
                <a:lnTo>
                  <a:pt x="838200" y="889000"/>
                </a:lnTo>
                <a:lnTo>
                  <a:pt x="952500" y="1155700"/>
                </a:lnTo>
                <a:lnTo>
                  <a:pt x="1181100" y="1257300"/>
                </a:lnTo>
                <a:lnTo>
                  <a:pt x="1689100" y="1384300"/>
                </a:lnTo>
                <a:lnTo>
                  <a:pt x="2184400" y="1511300"/>
                </a:lnTo>
                <a:lnTo>
                  <a:pt x="2501900" y="1536700"/>
                </a:lnTo>
                <a:lnTo>
                  <a:pt x="2933700" y="1612900"/>
                </a:lnTo>
                <a:lnTo>
                  <a:pt x="3378200" y="1790700"/>
                </a:lnTo>
                <a:lnTo>
                  <a:pt x="3644900" y="1917700"/>
                </a:lnTo>
                <a:lnTo>
                  <a:pt x="4025900" y="2171700"/>
                </a:lnTo>
                <a:lnTo>
                  <a:pt x="4432300" y="2540000"/>
                </a:lnTo>
                <a:lnTo>
                  <a:pt x="4800600" y="2971800"/>
                </a:lnTo>
                <a:lnTo>
                  <a:pt x="5118100" y="3327400"/>
                </a:lnTo>
                <a:lnTo>
                  <a:pt x="5384800" y="3632200"/>
                </a:lnTo>
                <a:lnTo>
                  <a:pt x="5651500" y="3924300"/>
                </a:lnTo>
              </a:path>
            </a:pathLst>
          </a:custGeom>
          <a:noFill/>
          <a:ln>
            <a:solidFill>
              <a:schemeClr val="accent2"/>
            </a:solidFill>
            <a:prstDash val="dash"/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" name="1 Forma libre"/>
          <p:cNvSpPr/>
          <p:nvPr/>
        </p:nvSpPr>
        <p:spPr>
          <a:xfrm>
            <a:off x="25400" y="3505200"/>
            <a:ext cx="8801100" cy="2260600"/>
          </a:xfrm>
          <a:custGeom>
            <a:avLst/>
            <a:gdLst>
              <a:gd name="connsiteX0" fmla="*/ 8801100 w 8801100"/>
              <a:gd name="connsiteY0" fmla="*/ 1295400 h 2260600"/>
              <a:gd name="connsiteX1" fmla="*/ 7899400 w 8801100"/>
              <a:gd name="connsiteY1" fmla="*/ 990600 h 2260600"/>
              <a:gd name="connsiteX2" fmla="*/ 7251700 w 8801100"/>
              <a:gd name="connsiteY2" fmla="*/ 762000 h 2260600"/>
              <a:gd name="connsiteX3" fmla="*/ 6883400 w 8801100"/>
              <a:gd name="connsiteY3" fmla="*/ 609600 h 2260600"/>
              <a:gd name="connsiteX4" fmla="*/ 6819900 w 8801100"/>
              <a:gd name="connsiteY4" fmla="*/ 457200 h 2260600"/>
              <a:gd name="connsiteX5" fmla="*/ 6883400 w 8801100"/>
              <a:gd name="connsiteY5" fmla="*/ 381000 h 2260600"/>
              <a:gd name="connsiteX6" fmla="*/ 7073900 w 8801100"/>
              <a:gd name="connsiteY6" fmla="*/ 330200 h 2260600"/>
              <a:gd name="connsiteX7" fmla="*/ 7505700 w 8801100"/>
              <a:gd name="connsiteY7" fmla="*/ 330200 h 2260600"/>
              <a:gd name="connsiteX8" fmla="*/ 7988300 w 8801100"/>
              <a:gd name="connsiteY8" fmla="*/ 482600 h 2260600"/>
              <a:gd name="connsiteX9" fmla="*/ 8356600 w 8801100"/>
              <a:gd name="connsiteY9" fmla="*/ 635000 h 2260600"/>
              <a:gd name="connsiteX10" fmla="*/ 8597900 w 8801100"/>
              <a:gd name="connsiteY10" fmla="*/ 825500 h 2260600"/>
              <a:gd name="connsiteX11" fmla="*/ 8699500 w 8801100"/>
              <a:gd name="connsiteY11" fmla="*/ 1003300 h 2260600"/>
              <a:gd name="connsiteX12" fmla="*/ 8547100 w 8801100"/>
              <a:gd name="connsiteY12" fmla="*/ 1270000 h 2260600"/>
              <a:gd name="connsiteX13" fmla="*/ 8128000 w 8801100"/>
              <a:gd name="connsiteY13" fmla="*/ 1625600 h 2260600"/>
              <a:gd name="connsiteX14" fmla="*/ 7569200 w 8801100"/>
              <a:gd name="connsiteY14" fmla="*/ 2044700 h 2260600"/>
              <a:gd name="connsiteX15" fmla="*/ 7112000 w 8801100"/>
              <a:gd name="connsiteY15" fmla="*/ 2222500 h 2260600"/>
              <a:gd name="connsiteX16" fmla="*/ 6324600 w 8801100"/>
              <a:gd name="connsiteY16" fmla="*/ 2260600 h 2260600"/>
              <a:gd name="connsiteX17" fmla="*/ 5410200 w 8801100"/>
              <a:gd name="connsiteY17" fmla="*/ 2159000 h 2260600"/>
              <a:gd name="connsiteX18" fmla="*/ 4406900 w 8801100"/>
              <a:gd name="connsiteY18" fmla="*/ 2108200 h 2260600"/>
              <a:gd name="connsiteX19" fmla="*/ 3619500 w 8801100"/>
              <a:gd name="connsiteY19" fmla="*/ 2082800 h 2260600"/>
              <a:gd name="connsiteX20" fmla="*/ 3022600 w 8801100"/>
              <a:gd name="connsiteY20" fmla="*/ 2070100 h 2260600"/>
              <a:gd name="connsiteX21" fmla="*/ 2349500 w 8801100"/>
              <a:gd name="connsiteY21" fmla="*/ 2032000 h 2260600"/>
              <a:gd name="connsiteX22" fmla="*/ 1638300 w 8801100"/>
              <a:gd name="connsiteY22" fmla="*/ 1955800 h 2260600"/>
              <a:gd name="connsiteX23" fmla="*/ 1041400 w 8801100"/>
              <a:gd name="connsiteY23" fmla="*/ 1739900 h 2260600"/>
              <a:gd name="connsiteX24" fmla="*/ 736600 w 8801100"/>
              <a:gd name="connsiteY24" fmla="*/ 1587500 h 2260600"/>
              <a:gd name="connsiteX25" fmla="*/ 660400 w 8801100"/>
              <a:gd name="connsiteY25" fmla="*/ 1397000 h 2260600"/>
              <a:gd name="connsiteX26" fmla="*/ 736600 w 8801100"/>
              <a:gd name="connsiteY26" fmla="*/ 1206500 h 2260600"/>
              <a:gd name="connsiteX27" fmla="*/ 1016000 w 8801100"/>
              <a:gd name="connsiteY27" fmla="*/ 1041400 h 2260600"/>
              <a:gd name="connsiteX28" fmla="*/ 1371600 w 8801100"/>
              <a:gd name="connsiteY28" fmla="*/ 876300 h 2260600"/>
              <a:gd name="connsiteX29" fmla="*/ 1447800 w 8801100"/>
              <a:gd name="connsiteY29" fmla="*/ 749300 h 2260600"/>
              <a:gd name="connsiteX30" fmla="*/ 1447800 w 8801100"/>
              <a:gd name="connsiteY30" fmla="*/ 749300 h 2260600"/>
              <a:gd name="connsiteX31" fmla="*/ 1422400 w 8801100"/>
              <a:gd name="connsiteY31" fmla="*/ 660400 h 2260600"/>
              <a:gd name="connsiteX32" fmla="*/ 1155700 w 8801100"/>
              <a:gd name="connsiteY32" fmla="*/ 469900 h 2260600"/>
              <a:gd name="connsiteX33" fmla="*/ 838200 w 8801100"/>
              <a:gd name="connsiteY33" fmla="*/ 292100 h 2260600"/>
              <a:gd name="connsiteX34" fmla="*/ 584200 w 8801100"/>
              <a:gd name="connsiteY34" fmla="*/ 127000 h 2260600"/>
              <a:gd name="connsiteX35" fmla="*/ 317500 w 8801100"/>
              <a:gd name="connsiteY35" fmla="*/ 63500 h 2260600"/>
              <a:gd name="connsiteX36" fmla="*/ 76200 w 8801100"/>
              <a:gd name="connsiteY36" fmla="*/ 25400 h 2260600"/>
              <a:gd name="connsiteX37" fmla="*/ 0 w 8801100"/>
              <a:gd name="connsiteY37" fmla="*/ 0 h 2260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8801100" h="2260600">
                <a:moveTo>
                  <a:pt x="8801100" y="1295400"/>
                </a:moveTo>
                <a:lnTo>
                  <a:pt x="7899400" y="990600"/>
                </a:lnTo>
                <a:lnTo>
                  <a:pt x="7251700" y="762000"/>
                </a:lnTo>
                <a:lnTo>
                  <a:pt x="6883400" y="609600"/>
                </a:lnTo>
                <a:lnTo>
                  <a:pt x="6819900" y="457200"/>
                </a:lnTo>
                <a:lnTo>
                  <a:pt x="6883400" y="381000"/>
                </a:lnTo>
                <a:lnTo>
                  <a:pt x="7073900" y="330200"/>
                </a:lnTo>
                <a:lnTo>
                  <a:pt x="7505700" y="330200"/>
                </a:lnTo>
                <a:lnTo>
                  <a:pt x="7988300" y="482600"/>
                </a:lnTo>
                <a:lnTo>
                  <a:pt x="8356600" y="635000"/>
                </a:lnTo>
                <a:lnTo>
                  <a:pt x="8597900" y="825500"/>
                </a:lnTo>
                <a:lnTo>
                  <a:pt x="8699500" y="1003300"/>
                </a:lnTo>
                <a:lnTo>
                  <a:pt x="8547100" y="1270000"/>
                </a:lnTo>
                <a:lnTo>
                  <a:pt x="8128000" y="1625600"/>
                </a:lnTo>
                <a:lnTo>
                  <a:pt x="7569200" y="2044700"/>
                </a:lnTo>
                <a:lnTo>
                  <a:pt x="7112000" y="2222500"/>
                </a:lnTo>
                <a:lnTo>
                  <a:pt x="6324600" y="2260600"/>
                </a:lnTo>
                <a:lnTo>
                  <a:pt x="5410200" y="2159000"/>
                </a:lnTo>
                <a:lnTo>
                  <a:pt x="4406900" y="2108200"/>
                </a:lnTo>
                <a:lnTo>
                  <a:pt x="3619500" y="2082800"/>
                </a:lnTo>
                <a:lnTo>
                  <a:pt x="3022600" y="2070100"/>
                </a:lnTo>
                <a:lnTo>
                  <a:pt x="2349500" y="2032000"/>
                </a:lnTo>
                <a:lnTo>
                  <a:pt x="1638300" y="1955800"/>
                </a:lnTo>
                <a:lnTo>
                  <a:pt x="1041400" y="1739900"/>
                </a:lnTo>
                <a:lnTo>
                  <a:pt x="736600" y="1587500"/>
                </a:lnTo>
                <a:lnTo>
                  <a:pt x="660400" y="1397000"/>
                </a:lnTo>
                <a:lnTo>
                  <a:pt x="736600" y="1206500"/>
                </a:lnTo>
                <a:lnTo>
                  <a:pt x="1016000" y="1041400"/>
                </a:lnTo>
                <a:lnTo>
                  <a:pt x="1371600" y="876300"/>
                </a:lnTo>
                <a:lnTo>
                  <a:pt x="1447800" y="749300"/>
                </a:lnTo>
                <a:lnTo>
                  <a:pt x="1447800" y="749300"/>
                </a:lnTo>
                <a:lnTo>
                  <a:pt x="1422400" y="660400"/>
                </a:lnTo>
                <a:lnTo>
                  <a:pt x="1155700" y="469900"/>
                </a:lnTo>
                <a:lnTo>
                  <a:pt x="838200" y="292100"/>
                </a:lnTo>
                <a:lnTo>
                  <a:pt x="584200" y="127000"/>
                </a:lnTo>
                <a:lnTo>
                  <a:pt x="317500" y="63500"/>
                </a:lnTo>
                <a:lnTo>
                  <a:pt x="76200" y="25400"/>
                </a:lnTo>
                <a:lnTo>
                  <a:pt x="0" y="0"/>
                </a:lnTo>
              </a:path>
            </a:pathLst>
          </a:custGeom>
          <a:noFill/>
          <a:ln>
            <a:solidFill>
              <a:srgbClr val="FF0000"/>
            </a:solidFill>
            <a:prstDash val="dash"/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4" name="3 Forma libre"/>
          <p:cNvSpPr/>
          <p:nvPr/>
        </p:nvSpPr>
        <p:spPr>
          <a:xfrm>
            <a:off x="698500" y="3822700"/>
            <a:ext cx="8153400" cy="2616200"/>
          </a:xfrm>
          <a:custGeom>
            <a:avLst/>
            <a:gdLst>
              <a:gd name="connsiteX0" fmla="*/ 8153400 w 8153400"/>
              <a:gd name="connsiteY0" fmla="*/ 990600 h 2616200"/>
              <a:gd name="connsiteX1" fmla="*/ 7404100 w 8153400"/>
              <a:gd name="connsiteY1" fmla="*/ 749300 h 2616200"/>
              <a:gd name="connsiteX2" fmla="*/ 6870700 w 8153400"/>
              <a:gd name="connsiteY2" fmla="*/ 546100 h 2616200"/>
              <a:gd name="connsiteX3" fmla="*/ 6515100 w 8153400"/>
              <a:gd name="connsiteY3" fmla="*/ 393700 h 2616200"/>
              <a:gd name="connsiteX4" fmla="*/ 6235700 w 8153400"/>
              <a:gd name="connsiteY4" fmla="*/ 317500 h 2616200"/>
              <a:gd name="connsiteX5" fmla="*/ 6146800 w 8153400"/>
              <a:gd name="connsiteY5" fmla="*/ 190500 h 2616200"/>
              <a:gd name="connsiteX6" fmla="*/ 6146800 w 8153400"/>
              <a:gd name="connsiteY6" fmla="*/ 101600 h 2616200"/>
              <a:gd name="connsiteX7" fmla="*/ 6248400 w 8153400"/>
              <a:gd name="connsiteY7" fmla="*/ 38100 h 2616200"/>
              <a:gd name="connsiteX8" fmla="*/ 6426200 w 8153400"/>
              <a:gd name="connsiteY8" fmla="*/ 12700 h 2616200"/>
              <a:gd name="connsiteX9" fmla="*/ 6680200 w 8153400"/>
              <a:gd name="connsiteY9" fmla="*/ 0 h 2616200"/>
              <a:gd name="connsiteX10" fmla="*/ 6896100 w 8153400"/>
              <a:gd name="connsiteY10" fmla="*/ 25400 h 2616200"/>
              <a:gd name="connsiteX11" fmla="*/ 7302500 w 8153400"/>
              <a:gd name="connsiteY11" fmla="*/ 165100 h 2616200"/>
              <a:gd name="connsiteX12" fmla="*/ 7607300 w 8153400"/>
              <a:gd name="connsiteY12" fmla="*/ 266700 h 2616200"/>
              <a:gd name="connsiteX13" fmla="*/ 7797800 w 8153400"/>
              <a:gd name="connsiteY13" fmla="*/ 393700 h 2616200"/>
              <a:gd name="connsiteX14" fmla="*/ 7912100 w 8153400"/>
              <a:gd name="connsiteY14" fmla="*/ 495300 h 2616200"/>
              <a:gd name="connsiteX15" fmla="*/ 8013700 w 8153400"/>
              <a:gd name="connsiteY15" fmla="*/ 622300 h 2616200"/>
              <a:gd name="connsiteX16" fmla="*/ 8013700 w 8153400"/>
              <a:gd name="connsiteY16" fmla="*/ 698500 h 2616200"/>
              <a:gd name="connsiteX17" fmla="*/ 7886700 w 8153400"/>
              <a:gd name="connsiteY17" fmla="*/ 901700 h 2616200"/>
              <a:gd name="connsiteX18" fmla="*/ 7645400 w 8153400"/>
              <a:gd name="connsiteY18" fmla="*/ 1143000 h 2616200"/>
              <a:gd name="connsiteX19" fmla="*/ 7327900 w 8153400"/>
              <a:gd name="connsiteY19" fmla="*/ 1409700 h 2616200"/>
              <a:gd name="connsiteX20" fmla="*/ 7035800 w 8153400"/>
              <a:gd name="connsiteY20" fmla="*/ 1638300 h 2616200"/>
              <a:gd name="connsiteX21" fmla="*/ 6769100 w 8153400"/>
              <a:gd name="connsiteY21" fmla="*/ 1778000 h 2616200"/>
              <a:gd name="connsiteX22" fmla="*/ 6489700 w 8153400"/>
              <a:gd name="connsiteY22" fmla="*/ 1879600 h 2616200"/>
              <a:gd name="connsiteX23" fmla="*/ 6261100 w 8153400"/>
              <a:gd name="connsiteY23" fmla="*/ 1943100 h 2616200"/>
              <a:gd name="connsiteX24" fmla="*/ 5867400 w 8153400"/>
              <a:gd name="connsiteY24" fmla="*/ 1930400 h 2616200"/>
              <a:gd name="connsiteX25" fmla="*/ 5130800 w 8153400"/>
              <a:gd name="connsiteY25" fmla="*/ 1905000 h 2616200"/>
              <a:gd name="connsiteX26" fmla="*/ 4724400 w 8153400"/>
              <a:gd name="connsiteY26" fmla="*/ 1828800 h 2616200"/>
              <a:gd name="connsiteX27" fmla="*/ 4279900 w 8153400"/>
              <a:gd name="connsiteY27" fmla="*/ 1828800 h 2616200"/>
              <a:gd name="connsiteX28" fmla="*/ 3784600 w 8153400"/>
              <a:gd name="connsiteY28" fmla="*/ 1790700 h 2616200"/>
              <a:gd name="connsiteX29" fmla="*/ 2997200 w 8153400"/>
              <a:gd name="connsiteY29" fmla="*/ 1778000 h 2616200"/>
              <a:gd name="connsiteX30" fmla="*/ 2400300 w 8153400"/>
              <a:gd name="connsiteY30" fmla="*/ 1752600 h 2616200"/>
              <a:gd name="connsiteX31" fmla="*/ 1765300 w 8153400"/>
              <a:gd name="connsiteY31" fmla="*/ 1714500 h 2616200"/>
              <a:gd name="connsiteX32" fmla="*/ 1397000 w 8153400"/>
              <a:gd name="connsiteY32" fmla="*/ 1689100 h 2616200"/>
              <a:gd name="connsiteX33" fmla="*/ 1028700 w 8153400"/>
              <a:gd name="connsiteY33" fmla="*/ 1638300 h 2616200"/>
              <a:gd name="connsiteX34" fmla="*/ 723900 w 8153400"/>
              <a:gd name="connsiteY34" fmla="*/ 1549400 h 2616200"/>
              <a:gd name="connsiteX35" fmla="*/ 368300 w 8153400"/>
              <a:gd name="connsiteY35" fmla="*/ 1422400 h 2616200"/>
              <a:gd name="connsiteX36" fmla="*/ 63500 w 8153400"/>
              <a:gd name="connsiteY36" fmla="*/ 1282700 h 2616200"/>
              <a:gd name="connsiteX37" fmla="*/ 0 w 8153400"/>
              <a:gd name="connsiteY37" fmla="*/ 1155700 h 2616200"/>
              <a:gd name="connsiteX38" fmla="*/ 25400 w 8153400"/>
              <a:gd name="connsiteY38" fmla="*/ 965200 h 2616200"/>
              <a:gd name="connsiteX39" fmla="*/ 177800 w 8153400"/>
              <a:gd name="connsiteY39" fmla="*/ 825500 h 2616200"/>
              <a:gd name="connsiteX40" fmla="*/ 431800 w 8153400"/>
              <a:gd name="connsiteY40" fmla="*/ 685800 h 2616200"/>
              <a:gd name="connsiteX41" fmla="*/ 647700 w 8153400"/>
              <a:gd name="connsiteY41" fmla="*/ 584200 h 2616200"/>
              <a:gd name="connsiteX42" fmla="*/ 901700 w 8153400"/>
              <a:gd name="connsiteY42" fmla="*/ 469900 h 2616200"/>
              <a:gd name="connsiteX43" fmla="*/ 1066800 w 8153400"/>
              <a:gd name="connsiteY43" fmla="*/ 381000 h 2616200"/>
              <a:gd name="connsiteX44" fmla="*/ 1257300 w 8153400"/>
              <a:gd name="connsiteY44" fmla="*/ 304800 h 2616200"/>
              <a:gd name="connsiteX45" fmla="*/ 1473200 w 8153400"/>
              <a:gd name="connsiteY45" fmla="*/ 266700 h 2616200"/>
              <a:gd name="connsiteX46" fmla="*/ 1930400 w 8153400"/>
              <a:gd name="connsiteY46" fmla="*/ 279400 h 2616200"/>
              <a:gd name="connsiteX47" fmla="*/ 2247900 w 8153400"/>
              <a:gd name="connsiteY47" fmla="*/ 342900 h 2616200"/>
              <a:gd name="connsiteX48" fmla="*/ 2794000 w 8153400"/>
              <a:gd name="connsiteY48" fmla="*/ 533400 h 2616200"/>
              <a:gd name="connsiteX49" fmla="*/ 3213100 w 8153400"/>
              <a:gd name="connsiteY49" fmla="*/ 800100 h 2616200"/>
              <a:gd name="connsiteX50" fmla="*/ 3657600 w 8153400"/>
              <a:gd name="connsiteY50" fmla="*/ 1193800 h 2616200"/>
              <a:gd name="connsiteX51" fmla="*/ 3949700 w 8153400"/>
              <a:gd name="connsiteY51" fmla="*/ 1562100 h 2616200"/>
              <a:gd name="connsiteX52" fmla="*/ 4381500 w 8153400"/>
              <a:gd name="connsiteY52" fmla="*/ 2032000 h 2616200"/>
              <a:gd name="connsiteX53" fmla="*/ 4699000 w 8153400"/>
              <a:gd name="connsiteY53" fmla="*/ 2324100 h 2616200"/>
              <a:gd name="connsiteX54" fmla="*/ 4965700 w 8153400"/>
              <a:gd name="connsiteY54" fmla="*/ 2616200 h 2616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8153400" h="2616200">
                <a:moveTo>
                  <a:pt x="8153400" y="990600"/>
                </a:moveTo>
                <a:lnTo>
                  <a:pt x="7404100" y="749300"/>
                </a:lnTo>
                <a:lnTo>
                  <a:pt x="6870700" y="546100"/>
                </a:lnTo>
                <a:lnTo>
                  <a:pt x="6515100" y="393700"/>
                </a:lnTo>
                <a:lnTo>
                  <a:pt x="6235700" y="317500"/>
                </a:lnTo>
                <a:lnTo>
                  <a:pt x="6146800" y="190500"/>
                </a:lnTo>
                <a:lnTo>
                  <a:pt x="6146800" y="101600"/>
                </a:lnTo>
                <a:lnTo>
                  <a:pt x="6248400" y="38100"/>
                </a:lnTo>
                <a:lnTo>
                  <a:pt x="6426200" y="12700"/>
                </a:lnTo>
                <a:lnTo>
                  <a:pt x="6680200" y="0"/>
                </a:lnTo>
                <a:lnTo>
                  <a:pt x="6896100" y="25400"/>
                </a:lnTo>
                <a:lnTo>
                  <a:pt x="7302500" y="165100"/>
                </a:lnTo>
                <a:lnTo>
                  <a:pt x="7607300" y="266700"/>
                </a:lnTo>
                <a:lnTo>
                  <a:pt x="7797800" y="393700"/>
                </a:lnTo>
                <a:lnTo>
                  <a:pt x="7912100" y="495300"/>
                </a:lnTo>
                <a:lnTo>
                  <a:pt x="8013700" y="622300"/>
                </a:lnTo>
                <a:lnTo>
                  <a:pt x="8013700" y="698500"/>
                </a:lnTo>
                <a:lnTo>
                  <a:pt x="7886700" y="901700"/>
                </a:lnTo>
                <a:lnTo>
                  <a:pt x="7645400" y="1143000"/>
                </a:lnTo>
                <a:lnTo>
                  <a:pt x="7327900" y="1409700"/>
                </a:lnTo>
                <a:lnTo>
                  <a:pt x="7035800" y="1638300"/>
                </a:lnTo>
                <a:lnTo>
                  <a:pt x="6769100" y="1778000"/>
                </a:lnTo>
                <a:lnTo>
                  <a:pt x="6489700" y="1879600"/>
                </a:lnTo>
                <a:lnTo>
                  <a:pt x="6261100" y="1943100"/>
                </a:lnTo>
                <a:lnTo>
                  <a:pt x="5867400" y="1930400"/>
                </a:lnTo>
                <a:lnTo>
                  <a:pt x="5130800" y="1905000"/>
                </a:lnTo>
                <a:lnTo>
                  <a:pt x="4724400" y="1828800"/>
                </a:lnTo>
                <a:lnTo>
                  <a:pt x="4279900" y="1828800"/>
                </a:lnTo>
                <a:lnTo>
                  <a:pt x="3784600" y="1790700"/>
                </a:lnTo>
                <a:lnTo>
                  <a:pt x="2997200" y="1778000"/>
                </a:lnTo>
                <a:lnTo>
                  <a:pt x="2400300" y="1752600"/>
                </a:lnTo>
                <a:lnTo>
                  <a:pt x="1765300" y="1714500"/>
                </a:lnTo>
                <a:lnTo>
                  <a:pt x="1397000" y="1689100"/>
                </a:lnTo>
                <a:lnTo>
                  <a:pt x="1028700" y="1638300"/>
                </a:lnTo>
                <a:lnTo>
                  <a:pt x="723900" y="1549400"/>
                </a:lnTo>
                <a:lnTo>
                  <a:pt x="368300" y="1422400"/>
                </a:lnTo>
                <a:lnTo>
                  <a:pt x="63500" y="1282700"/>
                </a:lnTo>
                <a:lnTo>
                  <a:pt x="0" y="1155700"/>
                </a:lnTo>
                <a:lnTo>
                  <a:pt x="25400" y="965200"/>
                </a:lnTo>
                <a:lnTo>
                  <a:pt x="177800" y="825500"/>
                </a:lnTo>
                <a:lnTo>
                  <a:pt x="431800" y="685800"/>
                </a:lnTo>
                <a:lnTo>
                  <a:pt x="647700" y="584200"/>
                </a:lnTo>
                <a:lnTo>
                  <a:pt x="901700" y="469900"/>
                </a:lnTo>
                <a:lnTo>
                  <a:pt x="1066800" y="381000"/>
                </a:lnTo>
                <a:lnTo>
                  <a:pt x="1257300" y="304800"/>
                </a:lnTo>
                <a:lnTo>
                  <a:pt x="1473200" y="266700"/>
                </a:lnTo>
                <a:lnTo>
                  <a:pt x="1930400" y="279400"/>
                </a:lnTo>
                <a:lnTo>
                  <a:pt x="2247900" y="342900"/>
                </a:lnTo>
                <a:lnTo>
                  <a:pt x="2794000" y="533400"/>
                </a:lnTo>
                <a:lnTo>
                  <a:pt x="3213100" y="800100"/>
                </a:lnTo>
                <a:lnTo>
                  <a:pt x="3657600" y="1193800"/>
                </a:lnTo>
                <a:lnTo>
                  <a:pt x="3949700" y="1562100"/>
                </a:lnTo>
                <a:lnTo>
                  <a:pt x="4381500" y="2032000"/>
                </a:lnTo>
                <a:lnTo>
                  <a:pt x="4699000" y="2324100"/>
                </a:lnTo>
                <a:lnTo>
                  <a:pt x="4965700" y="2616200"/>
                </a:lnTo>
              </a:path>
            </a:pathLst>
          </a:custGeom>
          <a:noFill/>
          <a:ln>
            <a:solidFill>
              <a:srgbClr val="00B050"/>
            </a:solidFill>
            <a:prstDash val="dash"/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8" name="7 Forma libre"/>
          <p:cNvSpPr/>
          <p:nvPr/>
        </p:nvSpPr>
        <p:spPr>
          <a:xfrm>
            <a:off x="3721100" y="3263900"/>
            <a:ext cx="5118100" cy="1536700"/>
          </a:xfrm>
          <a:custGeom>
            <a:avLst/>
            <a:gdLst>
              <a:gd name="connsiteX0" fmla="*/ 5118100 w 5118100"/>
              <a:gd name="connsiteY0" fmla="*/ 1536700 h 1536700"/>
              <a:gd name="connsiteX1" fmla="*/ 3314700 w 5118100"/>
              <a:gd name="connsiteY1" fmla="*/ 952500 h 1536700"/>
              <a:gd name="connsiteX2" fmla="*/ 2247900 w 5118100"/>
              <a:gd name="connsiteY2" fmla="*/ 571500 h 1536700"/>
              <a:gd name="connsiteX3" fmla="*/ 1435100 w 5118100"/>
              <a:gd name="connsiteY3" fmla="*/ 355600 h 1536700"/>
              <a:gd name="connsiteX4" fmla="*/ 482600 w 5118100"/>
              <a:gd name="connsiteY4" fmla="*/ 139700 h 1536700"/>
              <a:gd name="connsiteX5" fmla="*/ 0 w 5118100"/>
              <a:gd name="connsiteY5" fmla="*/ 0 h 1536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118100" h="1536700">
                <a:moveTo>
                  <a:pt x="5118100" y="1536700"/>
                </a:moveTo>
                <a:lnTo>
                  <a:pt x="3314700" y="952500"/>
                </a:lnTo>
                <a:lnTo>
                  <a:pt x="2247900" y="571500"/>
                </a:lnTo>
                <a:lnTo>
                  <a:pt x="1435100" y="355600"/>
                </a:lnTo>
                <a:lnTo>
                  <a:pt x="482600" y="139700"/>
                </a:lnTo>
                <a:lnTo>
                  <a:pt x="0" y="0"/>
                </a:lnTo>
              </a:path>
            </a:pathLst>
          </a:custGeom>
          <a:noFill/>
          <a:ln>
            <a:solidFill>
              <a:schemeClr val="accent6"/>
            </a:solidFill>
            <a:prstDash val="dash"/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316230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00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000"/>
                            </p:stCondLst>
                            <p:childTnLst>
                              <p:par>
                                <p:cTn id="6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000"/>
                            </p:stCondLst>
                            <p:childTnLst>
                              <p:par>
                                <p:cTn id="7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00"/>
                            </p:stCondLst>
                            <p:childTnLst>
                              <p:par>
                                <p:cTn id="8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3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000"/>
                            </p:stCondLst>
                            <p:childTnLst>
                              <p:par>
                                <p:cTn id="9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000"/>
                            </p:stCondLst>
                            <p:childTnLst>
                              <p:par>
                                <p:cTn id="10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3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2000"/>
                            </p:stCondLst>
                            <p:childTnLst>
                              <p:par>
                                <p:cTn id="1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2000"/>
                            </p:stCondLst>
                            <p:childTnLst>
                              <p:par>
                                <p:cTn id="1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8" grpId="0" animBg="1"/>
      <p:bldP spid="18" grpId="1" animBg="1"/>
      <p:bldP spid="17" grpId="0" animBg="1"/>
      <p:bldP spid="17" grpId="1" animBg="1"/>
      <p:bldP spid="16" grpId="0" animBg="1"/>
      <p:bldP spid="16" grpId="1" animBg="1"/>
      <p:bldP spid="15" grpId="0" animBg="1"/>
      <p:bldP spid="15" grpId="1" animBg="1"/>
      <p:bldP spid="5" grpId="0" animBg="1"/>
      <p:bldP spid="5" grpId="1" animBg="1"/>
      <p:bldP spid="9" grpId="0" animBg="1"/>
      <p:bldP spid="9" grpId="1" animBg="1"/>
      <p:bldP spid="10" grpId="0" animBg="1"/>
      <p:bldP spid="10" grpId="1" animBg="1"/>
      <p:bldP spid="7" grpId="0" animBg="1"/>
      <p:bldP spid="7" grpId="1" animBg="1"/>
      <p:bldP spid="6" grpId="0" animBg="1"/>
      <p:bldP spid="6" grpId="1" animBg="1"/>
      <p:bldP spid="2" grpId="0" animBg="1"/>
      <p:bldP spid="2" grpId="1" animBg="1"/>
      <p:bldP spid="4" grpId="0" animBg="1"/>
      <p:bldP spid="4" grpId="1" animBg="1"/>
      <p:bldP spid="8" grpId="0" animBg="1"/>
      <p:bldP spid="8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9" r="3611" b="2110"/>
          <a:stretch/>
        </p:blipFill>
        <p:spPr bwMode="auto">
          <a:xfrm>
            <a:off x="355600" y="980729"/>
            <a:ext cx="8458200" cy="5407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457869" y="332656"/>
            <a:ext cx="818371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4000" b="1" dirty="0" smtClean="0">
                <a:solidFill>
                  <a:srgbClr val="002060"/>
                </a:solidFill>
              </a:rPr>
              <a:t>MOVILIDAD DE PUENTE QUETAME</a:t>
            </a:r>
          </a:p>
          <a:p>
            <a:r>
              <a:rPr lang="es-CO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Sector 2 </a:t>
            </a:r>
          </a:p>
          <a:p>
            <a:r>
              <a:rPr lang="es-CO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K41+550 – K44+700</a:t>
            </a:r>
            <a:endParaRPr lang="es-CO" sz="3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27071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890" y="1052736"/>
            <a:ext cx="8496945" cy="5317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CuadroTexto"/>
          <p:cNvSpPr txBox="1"/>
          <p:nvPr/>
        </p:nvSpPr>
        <p:spPr>
          <a:xfrm>
            <a:off x="457869" y="315233"/>
            <a:ext cx="818371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4000" b="1" dirty="0" smtClean="0">
                <a:solidFill>
                  <a:srgbClr val="002060"/>
                </a:solidFill>
              </a:rPr>
              <a:t>MOVILIDAD DE PUENTE QUETAME</a:t>
            </a:r>
          </a:p>
          <a:p>
            <a:r>
              <a:rPr lang="es-CO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Sector 2 </a:t>
            </a:r>
          </a:p>
          <a:p>
            <a:r>
              <a:rPr lang="es-CO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K41+550 – K44+700</a:t>
            </a:r>
            <a:endParaRPr lang="es-CO" sz="3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4 Forma libre"/>
          <p:cNvSpPr/>
          <p:nvPr/>
        </p:nvSpPr>
        <p:spPr>
          <a:xfrm>
            <a:off x="6140374" y="3797300"/>
            <a:ext cx="2680098" cy="939800"/>
          </a:xfrm>
          <a:custGeom>
            <a:avLst/>
            <a:gdLst>
              <a:gd name="connsiteX0" fmla="*/ 635000 w 2806700"/>
              <a:gd name="connsiteY0" fmla="*/ 0 h 939800"/>
              <a:gd name="connsiteX1" fmla="*/ 254000 w 2806700"/>
              <a:gd name="connsiteY1" fmla="*/ 177800 h 939800"/>
              <a:gd name="connsiteX2" fmla="*/ 50800 w 2806700"/>
              <a:gd name="connsiteY2" fmla="*/ 330200 h 939800"/>
              <a:gd name="connsiteX3" fmla="*/ 0 w 2806700"/>
              <a:gd name="connsiteY3" fmla="*/ 546100 h 939800"/>
              <a:gd name="connsiteX4" fmla="*/ 190500 w 2806700"/>
              <a:gd name="connsiteY4" fmla="*/ 749300 h 939800"/>
              <a:gd name="connsiteX5" fmla="*/ 584200 w 2806700"/>
              <a:gd name="connsiteY5" fmla="*/ 825500 h 939800"/>
              <a:gd name="connsiteX6" fmla="*/ 1460500 w 2806700"/>
              <a:gd name="connsiteY6" fmla="*/ 863600 h 939800"/>
              <a:gd name="connsiteX7" fmla="*/ 2120900 w 2806700"/>
              <a:gd name="connsiteY7" fmla="*/ 901700 h 939800"/>
              <a:gd name="connsiteX8" fmla="*/ 2806700 w 2806700"/>
              <a:gd name="connsiteY8" fmla="*/ 939800 h 939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06700" h="939800">
                <a:moveTo>
                  <a:pt x="635000" y="0"/>
                </a:moveTo>
                <a:lnTo>
                  <a:pt x="254000" y="177800"/>
                </a:lnTo>
                <a:lnTo>
                  <a:pt x="50800" y="330200"/>
                </a:lnTo>
                <a:lnTo>
                  <a:pt x="0" y="546100"/>
                </a:lnTo>
                <a:lnTo>
                  <a:pt x="190500" y="749300"/>
                </a:lnTo>
                <a:lnTo>
                  <a:pt x="584200" y="825500"/>
                </a:lnTo>
                <a:lnTo>
                  <a:pt x="1460500" y="863600"/>
                </a:lnTo>
                <a:lnTo>
                  <a:pt x="2120900" y="901700"/>
                </a:lnTo>
                <a:lnTo>
                  <a:pt x="2806700" y="939800"/>
                </a:lnTo>
              </a:path>
            </a:pathLst>
          </a:custGeom>
          <a:noFill/>
          <a:ln>
            <a:solidFill>
              <a:schemeClr val="tx1">
                <a:lumMod val="75000"/>
                <a:lumOff val="25000"/>
              </a:schemeClr>
            </a:solidFill>
            <a:prstDash val="dash"/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" name="1 Forma libre"/>
          <p:cNvSpPr/>
          <p:nvPr/>
        </p:nvSpPr>
        <p:spPr>
          <a:xfrm>
            <a:off x="347578" y="4635500"/>
            <a:ext cx="8461541" cy="1638300"/>
          </a:xfrm>
          <a:custGeom>
            <a:avLst/>
            <a:gdLst>
              <a:gd name="connsiteX0" fmla="*/ 0 w 9105900"/>
              <a:gd name="connsiteY0" fmla="*/ 1638300 h 1638300"/>
              <a:gd name="connsiteX1" fmla="*/ 1676400 w 9105900"/>
              <a:gd name="connsiteY1" fmla="*/ 1092200 h 1638300"/>
              <a:gd name="connsiteX2" fmla="*/ 3060700 w 9105900"/>
              <a:gd name="connsiteY2" fmla="*/ 647700 h 1638300"/>
              <a:gd name="connsiteX3" fmla="*/ 4127500 w 9105900"/>
              <a:gd name="connsiteY3" fmla="*/ 355600 h 1638300"/>
              <a:gd name="connsiteX4" fmla="*/ 5207000 w 9105900"/>
              <a:gd name="connsiteY4" fmla="*/ 177800 h 1638300"/>
              <a:gd name="connsiteX5" fmla="*/ 6311900 w 9105900"/>
              <a:gd name="connsiteY5" fmla="*/ 38100 h 1638300"/>
              <a:gd name="connsiteX6" fmla="*/ 7112000 w 9105900"/>
              <a:gd name="connsiteY6" fmla="*/ 0 h 1638300"/>
              <a:gd name="connsiteX7" fmla="*/ 7962900 w 9105900"/>
              <a:gd name="connsiteY7" fmla="*/ 38100 h 1638300"/>
              <a:gd name="connsiteX8" fmla="*/ 9105900 w 9105900"/>
              <a:gd name="connsiteY8" fmla="*/ 101600 h 163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105900" h="1638300">
                <a:moveTo>
                  <a:pt x="0" y="1638300"/>
                </a:moveTo>
                <a:lnTo>
                  <a:pt x="1676400" y="1092200"/>
                </a:lnTo>
                <a:lnTo>
                  <a:pt x="3060700" y="647700"/>
                </a:lnTo>
                <a:lnTo>
                  <a:pt x="4127500" y="355600"/>
                </a:lnTo>
                <a:lnTo>
                  <a:pt x="5207000" y="177800"/>
                </a:lnTo>
                <a:lnTo>
                  <a:pt x="6311900" y="38100"/>
                </a:lnTo>
                <a:lnTo>
                  <a:pt x="7112000" y="0"/>
                </a:lnTo>
                <a:lnTo>
                  <a:pt x="7962900" y="38100"/>
                </a:lnTo>
                <a:lnTo>
                  <a:pt x="9105900" y="101600"/>
                </a:lnTo>
              </a:path>
            </a:pathLst>
          </a:custGeom>
          <a:noFill/>
          <a:ln>
            <a:solidFill>
              <a:srgbClr val="FF0000"/>
            </a:solidFill>
            <a:prstDash val="dash"/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4" name="3 Forma libre"/>
          <p:cNvSpPr/>
          <p:nvPr/>
        </p:nvSpPr>
        <p:spPr>
          <a:xfrm>
            <a:off x="341890" y="3810000"/>
            <a:ext cx="6211311" cy="1955800"/>
          </a:xfrm>
          <a:custGeom>
            <a:avLst/>
            <a:gdLst>
              <a:gd name="connsiteX0" fmla="*/ 6819900 w 6819900"/>
              <a:gd name="connsiteY0" fmla="*/ 0 h 1955800"/>
              <a:gd name="connsiteX1" fmla="*/ 5473700 w 6819900"/>
              <a:gd name="connsiteY1" fmla="*/ 406400 h 1955800"/>
              <a:gd name="connsiteX2" fmla="*/ 2921000 w 6819900"/>
              <a:gd name="connsiteY2" fmla="*/ 1092200 h 1955800"/>
              <a:gd name="connsiteX3" fmla="*/ 1231900 w 6819900"/>
              <a:gd name="connsiteY3" fmla="*/ 1536700 h 1955800"/>
              <a:gd name="connsiteX4" fmla="*/ 0 w 6819900"/>
              <a:gd name="connsiteY4" fmla="*/ 1955800 h 1955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19900" h="1955800">
                <a:moveTo>
                  <a:pt x="6819900" y="0"/>
                </a:moveTo>
                <a:lnTo>
                  <a:pt x="5473700" y="406400"/>
                </a:lnTo>
                <a:lnTo>
                  <a:pt x="2921000" y="1092200"/>
                </a:lnTo>
                <a:lnTo>
                  <a:pt x="1231900" y="1536700"/>
                </a:lnTo>
                <a:lnTo>
                  <a:pt x="0" y="1955800"/>
                </a:lnTo>
              </a:path>
            </a:pathLst>
          </a:custGeom>
          <a:noFill/>
          <a:ln>
            <a:solidFill>
              <a:srgbClr val="FFC000"/>
            </a:solidFill>
            <a:prstDash val="dash"/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247785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2" grpId="0" animBg="1"/>
      <p:bldP spid="2" grpId="1" animBg="1"/>
      <p:bldP spid="4" grpId="0" animBg="1"/>
      <p:bldP spid="4" grpId="1" animBg="1"/>
    </p:bldLst>
  </p:timing>
</p:sld>
</file>

<file path=ppt/theme/theme1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8520</TotalTime>
  <Words>218</Words>
  <Application>Microsoft Office PowerPoint</Application>
  <PresentationFormat>Presentación en pantalla (4:3)</PresentationFormat>
  <Paragraphs>80</Paragraphs>
  <Slides>15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15</vt:i4>
      </vt:variant>
    </vt:vector>
  </HeadingPairs>
  <TitlesOfParts>
    <vt:vector size="16" baseType="lpstr">
      <vt:lpstr>1_Tema de Office</vt:lpstr>
      <vt:lpstr>SOCIALIZACIÓN MOVILIDAD LOCAL QUETAME</vt:lpstr>
      <vt:lpstr>SOCIALIZACIÓN MOVILIDAD LOCAL QUETAME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Fernando Castillo P.</dc:creator>
  <cp:lastModifiedBy>Fernando Castillo P.</cp:lastModifiedBy>
  <cp:revision>106</cp:revision>
  <dcterms:created xsi:type="dcterms:W3CDTF">2016-05-13T20:46:55Z</dcterms:created>
  <dcterms:modified xsi:type="dcterms:W3CDTF">2017-06-16T14:44:09Z</dcterms:modified>
</cp:coreProperties>
</file>